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theme/theme2.xml" ContentType="application/vnd.openxmlformats-officedocument.theme+xml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1pPr>
    <a:lvl2pPr marL="0" marR="0" indent="228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2pPr>
    <a:lvl3pPr marL="0" marR="0" indent="457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3pPr>
    <a:lvl4pPr marL="0" marR="0" indent="685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4pPr>
    <a:lvl5pPr marL="0" marR="0" indent="9144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5pPr>
    <a:lvl6pPr marL="0" marR="0" indent="11430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6pPr>
    <a:lvl7pPr marL="0" marR="0" indent="13716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7pPr>
    <a:lvl8pPr marL="0" marR="0" indent="16002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8pPr>
    <a:lvl9pPr marL="0" marR="0" indent="182880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+mn-lt"/>
        <a:ea typeface="+mn-ea"/>
        <a:cs typeface="+mn-cs"/>
        <a:sym typeface="Open Sans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Ref idx="minor">
          <a:srgbClr val="222222"/>
        </a:fontRef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Ref idx="minor">
          <a:srgbClr val="3D3D3D"/>
        </a:fontRef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Ref idx="minor">
          <a:srgbClr val="3D3D3D"/>
        </a:fontRef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838787"/>
        </a:fontRef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A6AAA9"/>
        </a:fontRef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A6AAA9"/>
        </a:fontRef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Shape 19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9" name="Shape 19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1pPr>
    <a:lvl2pPr indent="2286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2pPr>
    <a:lvl3pPr indent="4572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3pPr>
    <a:lvl4pPr indent="6858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4pPr>
    <a:lvl5pPr indent="9144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5pPr>
    <a:lvl6pPr indent="11430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6pPr>
    <a:lvl7pPr indent="13716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7pPr>
    <a:lvl8pPr indent="16002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8pPr>
    <a:lvl9pPr indent="1828800" defTabSz="457200" latinLnBrk="0">
      <a:lnSpc>
        <a:spcPct val="117999"/>
      </a:lnSpc>
      <a:defRPr sz="2200">
        <a:latin typeface="Open Sans Regular"/>
        <a:ea typeface="Open Sans Regular"/>
        <a:cs typeface="Open Sans Regular"/>
        <a:sym typeface="Open Sans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32.png"/></Relationships>
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3.png"/></Relationships>
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/Relationships>
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31.png"/></Relationships>
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/Relationships>
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5.png"/></Relationships>
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/Relationships>
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/Relationships>
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Relationship Id="rId4" Type="http://schemas.openxmlformats.org/officeDocument/2006/relationships/image" Target="../media/image39.png"/></Relationships>
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image" Target="../media/image40.png"/></Relationships>
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3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3.png"/></Relationships>
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grenoble-em.com/" TargetMode="Externa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
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Relationship Id="rId3" Type="http://schemas.openxmlformats.org/officeDocument/2006/relationships/image" Target="../media/image53.png"/></Relationships>
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grenoble-em.com/" TargetMode="External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
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/Relationships>
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0.png"/><Relationship Id="rId3" Type="http://schemas.openxmlformats.org/officeDocument/2006/relationships/image" Target="../media/image53.png"/></Relationships>
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3.png"/><Relationship Id="rId3" Type="http://schemas.openxmlformats.org/officeDocument/2006/relationships/image" Target="../media/image56.png"/></Relationships>
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9.png"/><Relationship Id="rId3" Type="http://schemas.openxmlformats.org/officeDocument/2006/relationships/hyperlink" Target="https://www.grenoble-em.com/" TargetMode="External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60.png"/><Relationship Id="rId7" Type="http://schemas.openxmlformats.org/officeDocument/2006/relationships/image" Target="../media/image49.png"/></Relationships>
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9.png"/><Relationship Id="rId3" Type="http://schemas.openxmlformats.org/officeDocument/2006/relationships/image" Target="../media/image53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9.png"/><Relationship Id="rId3" Type="http://schemas.openxmlformats.org/officeDocument/2006/relationships/image" Target="../media/image53.png"/></Relationships>
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3.png"/></Relationships>
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0.png"/></Relationships>
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3.png"/><Relationship Id="rId3" Type="http://schemas.openxmlformats.org/officeDocument/2006/relationships/image" Target="../media/image65.png"/></Relationships>
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3.png"/></Relationships>
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6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5.png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/Relationships>
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5.png"/></Relationships>
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6.png"/></Relationships>
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3.png"/><Relationship Id="rId4" Type="http://schemas.openxmlformats.org/officeDocument/2006/relationships/image" Target="../media/image2.jpeg"/></Relationships>
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0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4.png"/></Relationships>
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8.png"/></Relationships>
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30.png"/></Relationships>
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/Relationships>
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 lIns="50800" tIns="50800" rIns="50800" bIns="50800" anchor="t">
            <a:normAutofit fontScale="100000" lnSpcReduction="0"/>
          </a:bodyPr>
          <a:lstStyle>
            <a:lvl1pPr algn="l" defTabSz="825500">
              <a:lnSpc>
                <a:spcPct val="80000"/>
              </a:lnSpc>
              <a:defRPr cap="all" sz="3030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Body Level One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lIns="50800" tIns="50800" rIns="50800" bIns="50800" anchor="b">
            <a:normAutofit fontScale="100000" lnSpcReduction="0"/>
          </a:bodyPr>
          <a:lstStyle>
            <a:lvl1pPr defTabSz="825500">
              <a:lnSpc>
                <a:spcPct val="80000"/>
              </a:lnSpc>
              <a:spcBef>
                <a:spcPts val="3200"/>
              </a:spcBef>
              <a:defRPr cap="all" sz="7700">
                <a:solidFill>
                  <a:srgbClr val="A6AAA9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  <a:lvl2pPr indent="228600" defTabSz="825500">
              <a:lnSpc>
                <a:spcPct val="80000"/>
              </a:lnSpc>
              <a:spcBef>
                <a:spcPts val="3200"/>
              </a:spcBef>
              <a:defRPr cap="all" sz="7700">
                <a:solidFill>
                  <a:srgbClr val="A6AAA9"/>
                </a:solidFill>
                <a:latin typeface="Wingdings"/>
                <a:ea typeface="Wingdings"/>
                <a:cs typeface="Wingdings"/>
                <a:sym typeface="Wingdings"/>
              </a:defRPr>
            </a:lvl2pPr>
            <a:lvl3pPr indent="457200" defTabSz="825500">
              <a:lnSpc>
                <a:spcPct val="80000"/>
              </a:lnSpc>
              <a:spcBef>
                <a:spcPts val="3200"/>
              </a:spcBef>
              <a:defRPr cap="all" sz="7700">
                <a:solidFill>
                  <a:srgbClr val="A6AAA9"/>
                </a:solidFill>
                <a:latin typeface="Wingdings"/>
                <a:ea typeface="Wingdings"/>
                <a:cs typeface="Wingdings"/>
                <a:sym typeface="Wingdings"/>
              </a:defRPr>
            </a:lvl3pPr>
            <a:lvl4pPr indent="685800" defTabSz="825500">
              <a:lnSpc>
                <a:spcPct val="80000"/>
              </a:lnSpc>
              <a:spcBef>
                <a:spcPts val="3200"/>
              </a:spcBef>
              <a:defRPr cap="all" sz="7700">
                <a:solidFill>
                  <a:srgbClr val="A6AAA9"/>
                </a:solidFill>
                <a:latin typeface="Wingdings"/>
                <a:ea typeface="Wingdings"/>
                <a:cs typeface="Wingdings"/>
                <a:sym typeface="Wingdings"/>
              </a:defRPr>
            </a:lvl4pPr>
            <a:lvl5pPr indent="914400" defTabSz="825500">
              <a:lnSpc>
                <a:spcPct val="80000"/>
              </a:lnSpc>
              <a:spcBef>
                <a:spcPts val="3200"/>
              </a:spcBef>
              <a:defRPr cap="all" sz="7700">
                <a:solidFill>
                  <a:srgbClr val="A6AAA9"/>
                </a:solidFill>
                <a:latin typeface="Wingdings"/>
                <a:ea typeface="Wingdings"/>
                <a:cs typeface="Wingdings"/>
                <a:sym typeface="Wingding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xfrm>
            <a:off x="22336797" y="584200"/>
            <a:ext cx="1229619" cy="6096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E L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9815" y="-1"/>
            <a:ext cx="2524461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6" name="Title Text"/>
          <p:cNvSpPr txBox="1"/>
          <p:nvPr>
            <p:ph type="title"/>
          </p:nvPr>
        </p:nvSpPr>
        <p:spPr>
          <a:xfrm>
            <a:off x="3234228" y="363834"/>
            <a:ext cx="20247193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96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47" name="Body Level One…"/>
          <p:cNvSpPr txBox="1"/>
          <p:nvPr>
            <p:ph type="body" idx="1"/>
          </p:nvPr>
        </p:nvSpPr>
        <p:spPr>
          <a:xfrm>
            <a:off x="3234228" y="3014962"/>
            <a:ext cx="20247193" cy="1025054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 indent="342886"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9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11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549E97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056" name="Image 9" descr="Imag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7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6253" y="10632013"/>
            <a:ext cx="1938527" cy="3004524"/>
          </a:xfrm>
          <a:prstGeom prst="rect">
            <a:avLst/>
          </a:prstGeom>
          <a:ln w="12700">
            <a:miter lim="400000"/>
          </a:ln>
        </p:spPr>
      </p:pic>
      <p:sp>
        <p:nvSpPr>
          <p:cNvPr id="10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Title Text"/>
          <p:cNvSpPr txBox="1"/>
          <p:nvPr>
            <p:ph type="title"/>
          </p:nvPr>
        </p:nvSpPr>
        <p:spPr>
          <a:xfrm>
            <a:off x="4155281" y="6286501"/>
            <a:ext cx="17037845" cy="4643440"/>
          </a:xfrm>
          <a:prstGeom prst="rect">
            <a:avLst/>
          </a:prstGeom>
        </p:spPr>
        <p:txBody>
          <a:bodyPr lIns="0" tIns="0" rIns="0" bIns="0" anchor="b">
            <a:normAutofit fontScale="100000" lnSpcReduction="0"/>
          </a:bodyPr>
          <a:lstStyle>
            <a:lvl1pPr algn="l" defTabSz="1828800">
              <a:lnSpc>
                <a:spcPts val="21800"/>
              </a:lnSpc>
              <a:defRPr spc="-335" sz="266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66" name="Body Level One…"/>
          <p:cNvSpPr txBox="1"/>
          <p:nvPr>
            <p:ph type="body" sz="quarter" idx="1"/>
          </p:nvPr>
        </p:nvSpPr>
        <p:spPr>
          <a:xfrm>
            <a:off x="4155279" y="11269265"/>
            <a:ext cx="16823532" cy="1589485"/>
          </a:xfrm>
          <a:prstGeom prst="rect">
            <a:avLst/>
          </a:prstGeom>
        </p:spPr>
        <p:txBody>
          <a:bodyPr lIns="71433" tIns="71433" rIns="71433" bIns="71433">
            <a:normAutofit fontScale="100000" lnSpcReduction="0"/>
          </a:bodyPr>
          <a:lstStyle>
            <a:lvl1pPr marL="482186" indent="-482186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482186" indent="-160728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482186" indent="160727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482186" indent="482185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482186" indent="803643" defTabSz="1828800">
              <a:spcBef>
                <a:spcPts val="0"/>
              </a:spcBef>
              <a:defRPr sz="8000">
                <a:solidFill>
                  <a:srgbClr val="D9D9D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7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914400">
              <a:defRPr sz="24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lide Number"/>
          <p:cNvSpPr txBox="1"/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088" name="Groupe 12"/>
          <p:cNvGrpSpPr/>
          <p:nvPr/>
        </p:nvGrpSpPr>
        <p:grpSpPr>
          <a:xfrm>
            <a:off x="21041448" y="13043394"/>
            <a:ext cx="2880001" cy="301180"/>
            <a:chOff x="0" y="0"/>
            <a:chExt cx="2880000" cy="301178"/>
          </a:xfrm>
        </p:grpSpPr>
        <p:sp>
          <p:nvSpPr>
            <p:cNvPr id="1075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76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77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78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79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80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81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82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83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84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85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86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87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</p:grpSp>
      <p:sp>
        <p:nvSpPr>
          <p:cNvPr id="1089" name="Connecteur droit 38"/>
          <p:cNvSpPr/>
          <p:nvPr/>
        </p:nvSpPr>
        <p:spPr>
          <a:xfrm>
            <a:off x="10306631" y="12891010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sp>
        <p:nvSpPr>
          <p:cNvPr id="1090" name="Text Box 23"/>
          <p:cNvSpPr txBox="1"/>
          <p:nvPr/>
        </p:nvSpPr>
        <p:spPr>
          <a:xfrm>
            <a:off x="10497549" y="12950362"/>
            <a:ext cx="2251262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2781301">
              <a:spcBef>
                <a:spcPts val="0"/>
              </a:spcBef>
              <a:defRPr cap="all" sz="1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10/04/2018</a:t>
            </a:r>
          </a:p>
        </p:txBody>
      </p:sp>
      <p:sp>
        <p:nvSpPr>
          <p:cNvPr id="1091" name="Connecteur droit 123"/>
          <p:cNvSpPr/>
          <p:nvPr/>
        </p:nvSpPr>
        <p:spPr>
          <a:xfrm>
            <a:off x="18681130" y="12903712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sp>
        <p:nvSpPr>
          <p:cNvPr id="1092" name="Connecteur droit 101"/>
          <p:cNvSpPr/>
          <p:nvPr/>
        </p:nvSpPr>
        <p:spPr>
          <a:xfrm>
            <a:off x="12935645" y="12891010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grpSp>
        <p:nvGrpSpPr>
          <p:cNvPr id="1108" name="Groupe 26"/>
          <p:cNvGrpSpPr/>
          <p:nvPr/>
        </p:nvGrpSpPr>
        <p:grpSpPr>
          <a:xfrm>
            <a:off x="13144386" y="13191210"/>
            <a:ext cx="2002652" cy="152585"/>
            <a:chOff x="0" y="0"/>
            <a:chExt cx="2002650" cy="152583"/>
          </a:xfrm>
        </p:grpSpPr>
        <p:sp>
          <p:nvSpPr>
            <p:cNvPr id="1093" name="Freeform 213"/>
            <p:cNvSpPr/>
            <p:nvPr/>
          </p:nvSpPr>
          <p:spPr>
            <a:xfrm>
              <a:off x="0" y="-1"/>
              <a:ext cx="130333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10800" y="0"/>
                  </a:lnTo>
                  <a:lnTo>
                    <a:pt x="12371" y="58"/>
                  </a:lnTo>
                  <a:lnTo>
                    <a:pt x="13680" y="115"/>
                  </a:lnTo>
                  <a:lnTo>
                    <a:pt x="14858" y="288"/>
                  </a:lnTo>
                  <a:lnTo>
                    <a:pt x="15840" y="518"/>
                  </a:lnTo>
                  <a:lnTo>
                    <a:pt x="16625" y="922"/>
                  </a:lnTo>
                  <a:lnTo>
                    <a:pt x="17280" y="1382"/>
                  </a:lnTo>
                  <a:lnTo>
                    <a:pt x="17935" y="1901"/>
                  </a:lnTo>
                  <a:lnTo>
                    <a:pt x="18524" y="2592"/>
                  </a:lnTo>
                  <a:lnTo>
                    <a:pt x="18916" y="3341"/>
                  </a:lnTo>
                  <a:lnTo>
                    <a:pt x="19309" y="4205"/>
                  </a:lnTo>
                  <a:lnTo>
                    <a:pt x="19505" y="5011"/>
                  </a:lnTo>
                  <a:lnTo>
                    <a:pt x="19505" y="6451"/>
                  </a:lnTo>
                  <a:lnTo>
                    <a:pt x="19440" y="6970"/>
                  </a:lnTo>
                  <a:lnTo>
                    <a:pt x="19309" y="7488"/>
                  </a:lnTo>
                  <a:lnTo>
                    <a:pt x="19113" y="7949"/>
                  </a:lnTo>
                  <a:lnTo>
                    <a:pt x="18851" y="8467"/>
                  </a:lnTo>
                  <a:lnTo>
                    <a:pt x="18589" y="8870"/>
                  </a:lnTo>
                  <a:lnTo>
                    <a:pt x="18262" y="9331"/>
                  </a:lnTo>
                  <a:lnTo>
                    <a:pt x="17869" y="9734"/>
                  </a:lnTo>
                  <a:lnTo>
                    <a:pt x="17411" y="10080"/>
                  </a:lnTo>
                  <a:lnTo>
                    <a:pt x="16887" y="10483"/>
                  </a:lnTo>
                  <a:lnTo>
                    <a:pt x="16298" y="10771"/>
                  </a:lnTo>
                  <a:lnTo>
                    <a:pt x="15709" y="11002"/>
                  </a:lnTo>
                  <a:lnTo>
                    <a:pt x="15055" y="11290"/>
                  </a:lnTo>
                  <a:lnTo>
                    <a:pt x="14335" y="11462"/>
                  </a:lnTo>
                  <a:lnTo>
                    <a:pt x="13549" y="11578"/>
                  </a:lnTo>
                  <a:lnTo>
                    <a:pt x="12698" y="11693"/>
                  </a:lnTo>
                  <a:lnTo>
                    <a:pt x="14269" y="12557"/>
                  </a:lnTo>
                  <a:lnTo>
                    <a:pt x="14596" y="12787"/>
                  </a:lnTo>
                  <a:lnTo>
                    <a:pt x="15316" y="13421"/>
                  </a:lnTo>
                  <a:lnTo>
                    <a:pt x="15971" y="14112"/>
                  </a:lnTo>
                  <a:lnTo>
                    <a:pt x="16691" y="14861"/>
                  </a:lnTo>
                  <a:lnTo>
                    <a:pt x="17280" y="15667"/>
                  </a:lnTo>
                  <a:lnTo>
                    <a:pt x="21600" y="21600"/>
                  </a:lnTo>
                  <a:lnTo>
                    <a:pt x="17476" y="21600"/>
                  </a:lnTo>
                  <a:lnTo>
                    <a:pt x="14269" y="17050"/>
                  </a:lnTo>
                  <a:lnTo>
                    <a:pt x="12960" y="15379"/>
                  </a:lnTo>
                  <a:lnTo>
                    <a:pt x="11913" y="14112"/>
                  </a:lnTo>
                  <a:lnTo>
                    <a:pt x="11062" y="13248"/>
                  </a:lnTo>
                  <a:lnTo>
                    <a:pt x="10604" y="12902"/>
                  </a:lnTo>
                  <a:lnTo>
                    <a:pt x="10276" y="12672"/>
                  </a:lnTo>
                  <a:lnTo>
                    <a:pt x="9556" y="12269"/>
                  </a:lnTo>
                  <a:lnTo>
                    <a:pt x="8771" y="12096"/>
                  </a:lnTo>
                  <a:lnTo>
                    <a:pt x="8051" y="11981"/>
                  </a:lnTo>
                  <a:lnTo>
                    <a:pt x="3207" y="11981"/>
                  </a:lnTo>
                  <a:lnTo>
                    <a:pt x="3207" y="21600"/>
                  </a:lnTo>
                  <a:lnTo>
                    <a:pt x="0" y="21600"/>
                  </a:lnTo>
                  <a:close/>
                  <a:moveTo>
                    <a:pt x="3207" y="9504"/>
                  </a:moveTo>
                  <a:lnTo>
                    <a:pt x="10211" y="9504"/>
                  </a:lnTo>
                  <a:lnTo>
                    <a:pt x="11258" y="9446"/>
                  </a:lnTo>
                  <a:lnTo>
                    <a:pt x="12175" y="9389"/>
                  </a:lnTo>
                  <a:lnTo>
                    <a:pt x="12960" y="9274"/>
                  </a:lnTo>
                  <a:lnTo>
                    <a:pt x="13680" y="9101"/>
                  </a:lnTo>
                  <a:lnTo>
                    <a:pt x="14269" y="8813"/>
                  </a:lnTo>
                  <a:lnTo>
                    <a:pt x="14727" y="8582"/>
                  </a:lnTo>
                  <a:lnTo>
                    <a:pt x="15185" y="8179"/>
                  </a:lnTo>
                  <a:lnTo>
                    <a:pt x="15513" y="7834"/>
                  </a:lnTo>
                  <a:lnTo>
                    <a:pt x="15840" y="7315"/>
                  </a:lnTo>
                  <a:lnTo>
                    <a:pt x="16036" y="6912"/>
                  </a:lnTo>
                  <a:lnTo>
                    <a:pt x="16167" y="6394"/>
                  </a:lnTo>
                  <a:lnTo>
                    <a:pt x="16233" y="5875"/>
                  </a:lnTo>
                  <a:lnTo>
                    <a:pt x="16102" y="5126"/>
                  </a:lnTo>
                  <a:lnTo>
                    <a:pt x="16036" y="4838"/>
                  </a:lnTo>
                  <a:lnTo>
                    <a:pt x="15905" y="4493"/>
                  </a:lnTo>
                  <a:lnTo>
                    <a:pt x="15709" y="4205"/>
                  </a:lnTo>
                  <a:lnTo>
                    <a:pt x="15513" y="3859"/>
                  </a:lnTo>
                  <a:lnTo>
                    <a:pt x="14989" y="3341"/>
                  </a:lnTo>
                  <a:lnTo>
                    <a:pt x="14596" y="3110"/>
                  </a:lnTo>
                  <a:lnTo>
                    <a:pt x="14269" y="2938"/>
                  </a:lnTo>
                  <a:lnTo>
                    <a:pt x="13811" y="2765"/>
                  </a:lnTo>
                  <a:lnTo>
                    <a:pt x="13287" y="2592"/>
                  </a:lnTo>
                  <a:lnTo>
                    <a:pt x="12829" y="2477"/>
                  </a:lnTo>
                  <a:lnTo>
                    <a:pt x="12240" y="2419"/>
                  </a:lnTo>
                  <a:lnTo>
                    <a:pt x="10996" y="2362"/>
                  </a:lnTo>
                  <a:lnTo>
                    <a:pt x="3207" y="2362"/>
                  </a:lnTo>
                  <a:lnTo>
                    <a:pt x="3207" y="95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94" name="Freeform 214"/>
            <p:cNvSpPr/>
            <p:nvPr/>
          </p:nvSpPr>
          <p:spPr>
            <a:xfrm>
              <a:off x="149403" y="-1"/>
              <a:ext cx="111260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0978" y="0"/>
                  </a:lnTo>
                  <a:lnTo>
                    <a:pt x="20978" y="2534"/>
                  </a:lnTo>
                  <a:lnTo>
                    <a:pt x="3807" y="2534"/>
                  </a:lnTo>
                  <a:lnTo>
                    <a:pt x="3807" y="9158"/>
                  </a:lnTo>
                  <a:lnTo>
                    <a:pt x="19968" y="9158"/>
                  </a:lnTo>
                  <a:lnTo>
                    <a:pt x="19968" y="11635"/>
                  </a:lnTo>
                  <a:lnTo>
                    <a:pt x="3807" y="11635"/>
                  </a:lnTo>
                  <a:lnTo>
                    <a:pt x="3807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95" name="Freeform 215"/>
            <p:cNvSpPr/>
            <p:nvPr/>
          </p:nvSpPr>
          <p:spPr>
            <a:xfrm>
              <a:off x="28609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3673" y="0"/>
                  </a:lnTo>
                  <a:lnTo>
                    <a:pt x="18147" y="16934"/>
                  </a:lnTo>
                  <a:lnTo>
                    <a:pt x="181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53" y="21600"/>
                  </a:lnTo>
                  <a:lnTo>
                    <a:pt x="3380" y="4608"/>
                  </a:lnTo>
                  <a:lnTo>
                    <a:pt x="338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96" name="Freeform 216"/>
            <p:cNvSpPr/>
            <p:nvPr/>
          </p:nvSpPr>
          <p:spPr>
            <a:xfrm>
              <a:off x="422780" y="-1"/>
              <a:ext cx="136691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8862" y="0"/>
                  </a:lnTo>
                  <a:lnTo>
                    <a:pt x="12123" y="0"/>
                  </a:lnTo>
                  <a:lnTo>
                    <a:pt x="21600" y="21600"/>
                  </a:lnTo>
                  <a:lnTo>
                    <a:pt x="18092" y="21600"/>
                  </a:lnTo>
                  <a:lnTo>
                    <a:pt x="15446" y="15034"/>
                  </a:lnTo>
                  <a:lnTo>
                    <a:pt x="5785" y="15034"/>
                  </a:lnTo>
                  <a:lnTo>
                    <a:pt x="3262" y="21600"/>
                  </a:lnTo>
                  <a:lnTo>
                    <a:pt x="0" y="21600"/>
                  </a:lnTo>
                  <a:close/>
                  <a:moveTo>
                    <a:pt x="6646" y="12672"/>
                  </a:moveTo>
                  <a:lnTo>
                    <a:pt x="14462" y="12672"/>
                  </a:lnTo>
                  <a:lnTo>
                    <a:pt x="12062" y="6682"/>
                  </a:lnTo>
                  <a:lnTo>
                    <a:pt x="11138" y="4262"/>
                  </a:lnTo>
                  <a:lnTo>
                    <a:pt x="10462" y="2246"/>
                  </a:lnTo>
                  <a:lnTo>
                    <a:pt x="10215" y="3283"/>
                  </a:lnTo>
                  <a:lnTo>
                    <a:pt x="9908" y="4320"/>
                  </a:lnTo>
                  <a:lnTo>
                    <a:pt x="9600" y="5299"/>
                  </a:lnTo>
                  <a:lnTo>
                    <a:pt x="9169" y="6394"/>
                  </a:lnTo>
                  <a:lnTo>
                    <a:pt x="6646" y="126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97" name="Freeform 217"/>
            <p:cNvSpPr/>
            <p:nvPr/>
          </p:nvSpPr>
          <p:spPr>
            <a:xfrm>
              <a:off x="572185" y="0"/>
              <a:ext cx="114439" cy="15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0" y="0"/>
                  </a:moveTo>
                  <a:lnTo>
                    <a:pt x="21600" y="0"/>
                  </a:lnTo>
                  <a:lnTo>
                    <a:pt x="21600" y="12221"/>
                  </a:lnTo>
                  <a:lnTo>
                    <a:pt x="21527" y="13813"/>
                  </a:lnTo>
                  <a:lnTo>
                    <a:pt x="21380" y="15177"/>
                  </a:lnTo>
                  <a:lnTo>
                    <a:pt x="21086" y="16314"/>
                  </a:lnTo>
                  <a:lnTo>
                    <a:pt x="20718" y="17394"/>
                  </a:lnTo>
                  <a:lnTo>
                    <a:pt x="20424" y="17848"/>
                  </a:lnTo>
                  <a:lnTo>
                    <a:pt x="20057" y="18246"/>
                  </a:lnTo>
                  <a:lnTo>
                    <a:pt x="19763" y="18701"/>
                  </a:lnTo>
                  <a:lnTo>
                    <a:pt x="19396" y="19042"/>
                  </a:lnTo>
                  <a:lnTo>
                    <a:pt x="18882" y="19440"/>
                  </a:lnTo>
                  <a:lnTo>
                    <a:pt x="18367" y="19781"/>
                  </a:lnTo>
                  <a:lnTo>
                    <a:pt x="17927" y="20122"/>
                  </a:lnTo>
                  <a:lnTo>
                    <a:pt x="17265" y="20406"/>
                  </a:lnTo>
                  <a:lnTo>
                    <a:pt x="16678" y="20747"/>
                  </a:lnTo>
                  <a:lnTo>
                    <a:pt x="16016" y="20975"/>
                  </a:lnTo>
                  <a:lnTo>
                    <a:pt x="15282" y="21145"/>
                  </a:lnTo>
                  <a:lnTo>
                    <a:pt x="14473" y="21373"/>
                  </a:lnTo>
                  <a:lnTo>
                    <a:pt x="13665" y="21486"/>
                  </a:lnTo>
                  <a:lnTo>
                    <a:pt x="12784" y="21543"/>
                  </a:lnTo>
                  <a:lnTo>
                    <a:pt x="11829" y="21600"/>
                  </a:lnTo>
                  <a:lnTo>
                    <a:pt x="10873" y="21600"/>
                  </a:lnTo>
                  <a:lnTo>
                    <a:pt x="9037" y="21543"/>
                  </a:lnTo>
                  <a:lnTo>
                    <a:pt x="7347" y="21373"/>
                  </a:lnTo>
                  <a:lnTo>
                    <a:pt x="6539" y="21202"/>
                  </a:lnTo>
                  <a:lnTo>
                    <a:pt x="5216" y="20861"/>
                  </a:lnTo>
                  <a:lnTo>
                    <a:pt x="4555" y="20634"/>
                  </a:lnTo>
                  <a:lnTo>
                    <a:pt x="3967" y="20293"/>
                  </a:lnTo>
                  <a:lnTo>
                    <a:pt x="3453" y="20065"/>
                  </a:lnTo>
                  <a:lnTo>
                    <a:pt x="2865" y="19667"/>
                  </a:lnTo>
                  <a:lnTo>
                    <a:pt x="2498" y="19326"/>
                  </a:lnTo>
                  <a:lnTo>
                    <a:pt x="1984" y="18928"/>
                  </a:lnTo>
                  <a:lnTo>
                    <a:pt x="1690" y="18531"/>
                  </a:lnTo>
                  <a:lnTo>
                    <a:pt x="1396" y="18076"/>
                  </a:lnTo>
                  <a:lnTo>
                    <a:pt x="1029" y="17621"/>
                  </a:lnTo>
                  <a:lnTo>
                    <a:pt x="808" y="17053"/>
                  </a:lnTo>
                  <a:lnTo>
                    <a:pt x="588" y="16541"/>
                  </a:lnTo>
                  <a:lnTo>
                    <a:pt x="220" y="15291"/>
                  </a:lnTo>
                  <a:lnTo>
                    <a:pt x="73" y="13869"/>
                  </a:lnTo>
                  <a:lnTo>
                    <a:pt x="0" y="12221"/>
                  </a:lnTo>
                  <a:lnTo>
                    <a:pt x="0" y="0"/>
                  </a:lnTo>
                  <a:lnTo>
                    <a:pt x="3600" y="0"/>
                  </a:lnTo>
                  <a:lnTo>
                    <a:pt x="3600" y="12221"/>
                  </a:lnTo>
                  <a:lnTo>
                    <a:pt x="3673" y="13528"/>
                  </a:lnTo>
                  <a:lnTo>
                    <a:pt x="3820" y="14665"/>
                  </a:lnTo>
                  <a:lnTo>
                    <a:pt x="3967" y="15575"/>
                  </a:lnTo>
                  <a:lnTo>
                    <a:pt x="4335" y="16314"/>
                  </a:lnTo>
                  <a:lnTo>
                    <a:pt x="4702" y="16939"/>
                  </a:lnTo>
                  <a:lnTo>
                    <a:pt x="5216" y="17507"/>
                  </a:lnTo>
                  <a:lnTo>
                    <a:pt x="5878" y="18019"/>
                  </a:lnTo>
                  <a:lnTo>
                    <a:pt x="6539" y="18360"/>
                  </a:lnTo>
                  <a:lnTo>
                    <a:pt x="7420" y="18701"/>
                  </a:lnTo>
                  <a:lnTo>
                    <a:pt x="8376" y="18928"/>
                  </a:lnTo>
                  <a:lnTo>
                    <a:pt x="9478" y="19042"/>
                  </a:lnTo>
                  <a:lnTo>
                    <a:pt x="11535" y="19042"/>
                  </a:lnTo>
                  <a:lnTo>
                    <a:pt x="12416" y="18985"/>
                  </a:lnTo>
                  <a:lnTo>
                    <a:pt x="13298" y="18872"/>
                  </a:lnTo>
                  <a:lnTo>
                    <a:pt x="14033" y="18758"/>
                  </a:lnTo>
                  <a:lnTo>
                    <a:pt x="14620" y="18587"/>
                  </a:lnTo>
                  <a:lnTo>
                    <a:pt x="15282" y="18303"/>
                  </a:lnTo>
                  <a:lnTo>
                    <a:pt x="15869" y="18019"/>
                  </a:lnTo>
                  <a:lnTo>
                    <a:pt x="16237" y="17678"/>
                  </a:lnTo>
                  <a:lnTo>
                    <a:pt x="16678" y="17280"/>
                  </a:lnTo>
                  <a:lnTo>
                    <a:pt x="17045" y="16825"/>
                  </a:lnTo>
                  <a:lnTo>
                    <a:pt x="17265" y="16257"/>
                  </a:lnTo>
                  <a:lnTo>
                    <a:pt x="17486" y="15575"/>
                  </a:lnTo>
                  <a:lnTo>
                    <a:pt x="17780" y="14893"/>
                  </a:lnTo>
                  <a:lnTo>
                    <a:pt x="17853" y="14097"/>
                  </a:lnTo>
                  <a:lnTo>
                    <a:pt x="17927" y="13244"/>
                  </a:lnTo>
                  <a:lnTo>
                    <a:pt x="18000" y="12221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98" name="Freeform 218"/>
            <p:cNvSpPr/>
            <p:nvPr/>
          </p:nvSpPr>
          <p:spPr>
            <a:xfrm>
              <a:off x="721589" y="-1"/>
              <a:ext cx="92187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4615" y="0"/>
                  </a:lnTo>
                  <a:lnTo>
                    <a:pt x="4615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099" name="Freeform 219"/>
            <p:cNvSpPr/>
            <p:nvPr/>
          </p:nvSpPr>
          <p:spPr>
            <a:xfrm>
              <a:off x="804238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76" y="21600"/>
                  </a:moveTo>
                  <a:lnTo>
                    <a:pt x="8976" y="2534"/>
                  </a:lnTo>
                  <a:lnTo>
                    <a:pt x="0" y="253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534"/>
                  </a:lnTo>
                  <a:lnTo>
                    <a:pt x="12624" y="2534"/>
                  </a:lnTo>
                  <a:lnTo>
                    <a:pt x="12624" y="21600"/>
                  </a:lnTo>
                  <a:lnTo>
                    <a:pt x="897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100" name="Rectangle 220"/>
            <p:cNvSpPr/>
            <p:nvPr/>
          </p:nvSpPr>
          <p:spPr>
            <a:xfrm>
              <a:off x="997106" y="-1"/>
              <a:ext cx="33868" cy="14940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101" name="Freeform 221"/>
            <p:cNvSpPr/>
            <p:nvPr/>
          </p:nvSpPr>
          <p:spPr>
            <a:xfrm>
              <a:off x="105854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3734" y="0"/>
                  </a:lnTo>
                  <a:lnTo>
                    <a:pt x="18085" y="16934"/>
                  </a:lnTo>
                  <a:lnTo>
                    <a:pt x="1808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66" y="21600"/>
                  </a:lnTo>
                  <a:lnTo>
                    <a:pt x="3515" y="4608"/>
                  </a:lnTo>
                  <a:lnTo>
                    <a:pt x="351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102" name="Freeform 222"/>
            <p:cNvSpPr/>
            <p:nvPr/>
          </p:nvSpPr>
          <p:spPr>
            <a:xfrm>
              <a:off x="119523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18" y="21600"/>
                  </a:moveTo>
                  <a:lnTo>
                    <a:pt x="9018" y="2534"/>
                  </a:lnTo>
                  <a:lnTo>
                    <a:pt x="0" y="253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534"/>
                  </a:lnTo>
                  <a:lnTo>
                    <a:pt x="12582" y="2534"/>
                  </a:lnTo>
                  <a:lnTo>
                    <a:pt x="12582" y="21600"/>
                  </a:lnTo>
                  <a:lnTo>
                    <a:pt x="901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103" name="Freeform 223"/>
            <p:cNvSpPr/>
            <p:nvPr/>
          </p:nvSpPr>
          <p:spPr>
            <a:xfrm>
              <a:off x="1335100" y="-1"/>
              <a:ext cx="111260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0906" y="0"/>
                  </a:lnTo>
                  <a:lnTo>
                    <a:pt x="20906" y="2534"/>
                  </a:lnTo>
                  <a:lnTo>
                    <a:pt x="3857" y="2534"/>
                  </a:lnTo>
                  <a:lnTo>
                    <a:pt x="3857" y="9158"/>
                  </a:lnTo>
                  <a:lnTo>
                    <a:pt x="19826" y="9158"/>
                  </a:lnTo>
                  <a:lnTo>
                    <a:pt x="19826" y="11635"/>
                  </a:lnTo>
                  <a:lnTo>
                    <a:pt x="3857" y="11635"/>
                  </a:lnTo>
                  <a:lnTo>
                    <a:pt x="3857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104" name="Freeform 224"/>
            <p:cNvSpPr/>
            <p:nvPr/>
          </p:nvSpPr>
          <p:spPr>
            <a:xfrm>
              <a:off x="1468610" y="-1"/>
              <a:ext cx="130333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10865" y="0"/>
                  </a:lnTo>
                  <a:lnTo>
                    <a:pt x="12371" y="58"/>
                  </a:lnTo>
                  <a:lnTo>
                    <a:pt x="13745" y="115"/>
                  </a:lnTo>
                  <a:lnTo>
                    <a:pt x="14858" y="288"/>
                  </a:lnTo>
                  <a:lnTo>
                    <a:pt x="15840" y="518"/>
                  </a:lnTo>
                  <a:lnTo>
                    <a:pt x="16625" y="922"/>
                  </a:lnTo>
                  <a:lnTo>
                    <a:pt x="17345" y="1382"/>
                  </a:lnTo>
                  <a:lnTo>
                    <a:pt x="18000" y="1901"/>
                  </a:lnTo>
                  <a:lnTo>
                    <a:pt x="18589" y="2592"/>
                  </a:lnTo>
                  <a:lnTo>
                    <a:pt x="18982" y="3341"/>
                  </a:lnTo>
                  <a:lnTo>
                    <a:pt x="19375" y="4205"/>
                  </a:lnTo>
                  <a:lnTo>
                    <a:pt x="19505" y="5011"/>
                  </a:lnTo>
                  <a:lnTo>
                    <a:pt x="19571" y="5875"/>
                  </a:lnTo>
                  <a:lnTo>
                    <a:pt x="19571" y="6451"/>
                  </a:lnTo>
                  <a:lnTo>
                    <a:pt x="19505" y="6970"/>
                  </a:lnTo>
                  <a:lnTo>
                    <a:pt x="19375" y="7488"/>
                  </a:lnTo>
                  <a:lnTo>
                    <a:pt x="19178" y="7949"/>
                  </a:lnTo>
                  <a:lnTo>
                    <a:pt x="18916" y="8467"/>
                  </a:lnTo>
                  <a:lnTo>
                    <a:pt x="18655" y="8870"/>
                  </a:lnTo>
                  <a:lnTo>
                    <a:pt x="18262" y="9331"/>
                  </a:lnTo>
                  <a:lnTo>
                    <a:pt x="17869" y="9734"/>
                  </a:lnTo>
                  <a:lnTo>
                    <a:pt x="17411" y="10080"/>
                  </a:lnTo>
                  <a:lnTo>
                    <a:pt x="16953" y="10483"/>
                  </a:lnTo>
                  <a:lnTo>
                    <a:pt x="16364" y="10771"/>
                  </a:lnTo>
                  <a:lnTo>
                    <a:pt x="15709" y="11002"/>
                  </a:lnTo>
                  <a:lnTo>
                    <a:pt x="15055" y="11290"/>
                  </a:lnTo>
                  <a:lnTo>
                    <a:pt x="14269" y="11462"/>
                  </a:lnTo>
                  <a:lnTo>
                    <a:pt x="13484" y="11578"/>
                  </a:lnTo>
                  <a:lnTo>
                    <a:pt x="12633" y="11693"/>
                  </a:lnTo>
                  <a:lnTo>
                    <a:pt x="13811" y="12269"/>
                  </a:lnTo>
                  <a:lnTo>
                    <a:pt x="14269" y="12557"/>
                  </a:lnTo>
                  <a:lnTo>
                    <a:pt x="14662" y="12787"/>
                  </a:lnTo>
                  <a:lnTo>
                    <a:pt x="15382" y="13421"/>
                  </a:lnTo>
                  <a:lnTo>
                    <a:pt x="16036" y="14112"/>
                  </a:lnTo>
                  <a:lnTo>
                    <a:pt x="16625" y="14861"/>
                  </a:lnTo>
                  <a:lnTo>
                    <a:pt x="17280" y="15667"/>
                  </a:lnTo>
                  <a:lnTo>
                    <a:pt x="21600" y="21600"/>
                  </a:lnTo>
                  <a:lnTo>
                    <a:pt x="17476" y="21600"/>
                  </a:lnTo>
                  <a:lnTo>
                    <a:pt x="14269" y="17050"/>
                  </a:lnTo>
                  <a:lnTo>
                    <a:pt x="12960" y="15379"/>
                  </a:lnTo>
                  <a:lnTo>
                    <a:pt x="11978" y="14112"/>
                  </a:lnTo>
                  <a:lnTo>
                    <a:pt x="11062" y="13248"/>
                  </a:lnTo>
                  <a:lnTo>
                    <a:pt x="10669" y="12902"/>
                  </a:lnTo>
                  <a:lnTo>
                    <a:pt x="10276" y="12672"/>
                  </a:lnTo>
                  <a:lnTo>
                    <a:pt x="9556" y="12269"/>
                  </a:lnTo>
                  <a:lnTo>
                    <a:pt x="8836" y="12096"/>
                  </a:lnTo>
                  <a:lnTo>
                    <a:pt x="8116" y="11981"/>
                  </a:lnTo>
                  <a:lnTo>
                    <a:pt x="3273" y="11981"/>
                  </a:lnTo>
                  <a:lnTo>
                    <a:pt x="3273" y="21600"/>
                  </a:lnTo>
                  <a:lnTo>
                    <a:pt x="0" y="21600"/>
                  </a:lnTo>
                  <a:close/>
                  <a:moveTo>
                    <a:pt x="3273" y="9504"/>
                  </a:moveTo>
                  <a:lnTo>
                    <a:pt x="10211" y="9504"/>
                  </a:lnTo>
                  <a:lnTo>
                    <a:pt x="11258" y="9446"/>
                  </a:lnTo>
                  <a:lnTo>
                    <a:pt x="12175" y="9389"/>
                  </a:lnTo>
                  <a:lnTo>
                    <a:pt x="13025" y="9274"/>
                  </a:lnTo>
                  <a:lnTo>
                    <a:pt x="13680" y="9101"/>
                  </a:lnTo>
                  <a:lnTo>
                    <a:pt x="14269" y="8813"/>
                  </a:lnTo>
                  <a:lnTo>
                    <a:pt x="14793" y="8582"/>
                  </a:lnTo>
                  <a:lnTo>
                    <a:pt x="15251" y="8179"/>
                  </a:lnTo>
                  <a:lnTo>
                    <a:pt x="15578" y="7834"/>
                  </a:lnTo>
                  <a:lnTo>
                    <a:pt x="15840" y="7315"/>
                  </a:lnTo>
                  <a:lnTo>
                    <a:pt x="16102" y="6912"/>
                  </a:lnTo>
                  <a:lnTo>
                    <a:pt x="16233" y="6394"/>
                  </a:lnTo>
                  <a:lnTo>
                    <a:pt x="16233" y="5875"/>
                  </a:lnTo>
                  <a:lnTo>
                    <a:pt x="16167" y="5126"/>
                  </a:lnTo>
                  <a:lnTo>
                    <a:pt x="16102" y="4838"/>
                  </a:lnTo>
                  <a:lnTo>
                    <a:pt x="15971" y="4493"/>
                  </a:lnTo>
                  <a:lnTo>
                    <a:pt x="15709" y="4205"/>
                  </a:lnTo>
                  <a:lnTo>
                    <a:pt x="15513" y="3859"/>
                  </a:lnTo>
                  <a:lnTo>
                    <a:pt x="14989" y="3341"/>
                  </a:lnTo>
                  <a:lnTo>
                    <a:pt x="14662" y="3110"/>
                  </a:lnTo>
                  <a:lnTo>
                    <a:pt x="14204" y="2938"/>
                  </a:lnTo>
                  <a:lnTo>
                    <a:pt x="13811" y="2765"/>
                  </a:lnTo>
                  <a:lnTo>
                    <a:pt x="13353" y="2592"/>
                  </a:lnTo>
                  <a:lnTo>
                    <a:pt x="12829" y="2477"/>
                  </a:lnTo>
                  <a:lnTo>
                    <a:pt x="12240" y="2419"/>
                  </a:lnTo>
                  <a:lnTo>
                    <a:pt x="10996" y="2362"/>
                  </a:lnTo>
                  <a:lnTo>
                    <a:pt x="3273" y="2362"/>
                  </a:lnTo>
                  <a:lnTo>
                    <a:pt x="3273" y="95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105" name="Freeform 225"/>
            <p:cNvSpPr/>
            <p:nvPr/>
          </p:nvSpPr>
          <p:spPr>
            <a:xfrm>
              <a:off x="1618013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3795" y="0"/>
                  </a:lnTo>
                  <a:lnTo>
                    <a:pt x="18097" y="16934"/>
                  </a:lnTo>
                  <a:lnTo>
                    <a:pt x="1809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05" y="21600"/>
                  </a:lnTo>
                  <a:lnTo>
                    <a:pt x="3503" y="4608"/>
                  </a:lnTo>
                  <a:lnTo>
                    <a:pt x="350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106" name="Freeform 226"/>
            <p:cNvSpPr/>
            <p:nvPr/>
          </p:nvSpPr>
          <p:spPr>
            <a:xfrm>
              <a:off x="1754703" y="-1"/>
              <a:ext cx="139869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8887" y="0"/>
                  </a:lnTo>
                  <a:lnTo>
                    <a:pt x="12158" y="0"/>
                  </a:lnTo>
                  <a:lnTo>
                    <a:pt x="21600" y="21600"/>
                  </a:lnTo>
                  <a:lnTo>
                    <a:pt x="18082" y="21600"/>
                  </a:lnTo>
                  <a:lnTo>
                    <a:pt x="15429" y="15034"/>
                  </a:lnTo>
                  <a:lnTo>
                    <a:pt x="5801" y="15034"/>
                  </a:lnTo>
                  <a:lnTo>
                    <a:pt x="3271" y="21600"/>
                  </a:lnTo>
                  <a:lnTo>
                    <a:pt x="0" y="21600"/>
                  </a:lnTo>
                  <a:close/>
                  <a:moveTo>
                    <a:pt x="6665" y="12672"/>
                  </a:moveTo>
                  <a:lnTo>
                    <a:pt x="14441" y="12672"/>
                  </a:lnTo>
                  <a:lnTo>
                    <a:pt x="12034" y="6682"/>
                  </a:lnTo>
                  <a:lnTo>
                    <a:pt x="11109" y="4262"/>
                  </a:lnTo>
                  <a:lnTo>
                    <a:pt x="10430" y="2246"/>
                  </a:lnTo>
                  <a:lnTo>
                    <a:pt x="10183" y="3283"/>
                  </a:lnTo>
                  <a:lnTo>
                    <a:pt x="9874" y="4320"/>
                  </a:lnTo>
                  <a:lnTo>
                    <a:pt x="9566" y="5299"/>
                  </a:lnTo>
                  <a:lnTo>
                    <a:pt x="9195" y="6394"/>
                  </a:lnTo>
                  <a:lnTo>
                    <a:pt x="6665" y="126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1107" name="Freeform 227"/>
            <p:cNvSpPr/>
            <p:nvPr/>
          </p:nvSpPr>
          <p:spPr>
            <a:xfrm>
              <a:off x="1910464" y="-1"/>
              <a:ext cx="92187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4523" y="0"/>
                  </a:lnTo>
                  <a:lnTo>
                    <a:pt x="4523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</p:grpSp>
      <p:pic>
        <p:nvPicPr>
          <p:cNvPr id="1109" name="Image 53" descr="Image 5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79" y="12891008"/>
            <a:ext cx="2601577" cy="44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0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53560"/>
          <a:stretch>
            <a:fillRect/>
          </a:stretch>
        </p:blipFill>
        <p:spPr>
          <a:xfrm>
            <a:off x="4254410" y="12771434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1111" name="ZoneTexte 17"/>
          <p:cNvSpPr txBox="1"/>
          <p:nvPr/>
        </p:nvSpPr>
        <p:spPr>
          <a:xfrm>
            <a:off x="5577162" y="12934450"/>
            <a:ext cx="4831006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defTabSz="2438400">
              <a:spcBef>
                <a:spcPts val="0"/>
              </a:spcBef>
              <a:defRPr sz="1800">
                <a:solidFill>
                  <a:srgbClr val="003B5A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ÉCOLE DE </a:t>
            </a:r>
            <a:r>
              <a:rPr>
                <a:solidFill>
                  <a:srgbClr val="8878B2"/>
                </a:solidFill>
              </a:rPr>
              <a:t>LA FINANCE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Title Green">
    <p:bg>
      <p:bgPr>
        <a:solidFill>
          <a:srgbClr val="58B6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Body Level One…"/>
          <p:cNvSpPr txBox="1"/>
          <p:nvPr>
            <p:ph type="body" sz="half" idx="1"/>
          </p:nvPr>
        </p:nvSpPr>
        <p:spPr>
          <a:xfrm>
            <a:off x="1054762" y="3546477"/>
            <a:ext cx="21886335" cy="425132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9" name="Text Placeholder 8"/>
          <p:cNvSpPr/>
          <p:nvPr>
            <p:ph type="body" sz="quarter" idx="21"/>
          </p:nvPr>
        </p:nvSpPr>
        <p:spPr>
          <a:xfrm>
            <a:off x="1248834" y="8013698"/>
            <a:ext cx="21886335" cy="114855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1828970">
              <a:lnSpc>
                <a:spcPct val="90000"/>
              </a:lnSpc>
              <a:spcBef>
                <a:spcPts val="1500"/>
              </a:spcBef>
              <a:defRPr spc="-266" sz="6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1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RRE/TITREBLANC">
    <p:bg>
      <p:bgPr>
        <a:gradFill flip="none" rotWithShape="1">
          <a:gsLst>
            <a:gs pos="58000">
              <a:srgbClr val="FFFFFF"/>
            </a:gs>
            <a:gs pos="89000">
              <a:srgbClr val="A6A6A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rcRect l="24330" t="0" r="0" b="0"/>
          <a:stretch>
            <a:fillRect/>
          </a:stretch>
        </p:blipFill>
        <p:spPr>
          <a:xfrm>
            <a:off x="3743061" y="521295"/>
            <a:ext cx="17665963" cy="124690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74700" dist="368300" dir="2700000">
              <a:srgbClr val="333333">
                <a:alpha val="64999"/>
              </a:srgbClr>
            </a:outerShdw>
          </a:effectLst>
        </p:spPr>
      </p:pic>
      <p:sp>
        <p:nvSpPr>
          <p:cNvPr id="1128" name="Title Text"/>
          <p:cNvSpPr txBox="1"/>
          <p:nvPr>
            <p:ph type="title"/>
          </p:nvPr>
        </p:nvSpPr>
        <p:spPr>
          <a:xfrm>
            <a:off x="3935085" y="971599"/>
            <a:ext cx="17193407" cy="1135901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80000"/>
              </a:lnSpc>
              <a:defRPr spc="-1352" sz="2280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129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655" y="11227710"/>
            <a:ext cx="1805028" cy="2543059"/>
          </a:xfrm>
          <a:prstGeom prst="rect">
            <a:avLst/>
          </a:prstGeom>
          <a:ln w="12700">
            <a:miter lim="400000"/>
          </a:ln>
        </p:spPr>
      </p:pic>
      <p:sp>
        <p:nvSpPr>
          <p:cNvPr id="1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Image 10" descr="Image 10"/>
          <p:cNvPicPr>
            <a:picLocks noChangeAspect="1"/>
          </p:cNvPicPr>
          <p:nvPr/>
        </p:nvPicPr>
        <p:blipFill>
          <a:blip r:embed="rId2">
            <a:alphaModFix amt="91000"/>
            <a:extLst/>
          </a:blip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38" name="Body Level One…"/>
          <p:cNvSpPr txBox="1"/>
          <p:nvPr>
            <p:ph type="body" sz="quarter" idx="1"/>
          </p:nvPr>
        </p:nvSpPr>
        <p:spPr>
          <a:xfrm>
            <a:off x="2853639" y="638781"/>
            <a:ext cx="20117476" cy="165055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9" name="Espace réservé du texte 26"/>
          <p:cNvSpPr/>
          <p:nvPr>
            <p:ph type="body" sz="quarter" idx="21"/>
          </p:nvPr>
        </p:nvSpPr>
        <p:spPr>
          <a:xfrm>
            <a:off x="2853631" y="2584090"/>
            <a:ext cx="20037538" cy="18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800"/>
              </a:spcBef>
              <a:defRPr sz="3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140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1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Body Level One…"/>
          <p:cNvSpPr txBox="1"/>
          <p:nvPr>
            <p:ph type="body" idx="1"/>
          </p:nvPr>
        </p:nvSpPr>
        <p:spPr>
          <a:xfrm>
            <a:off x="1670247" y="236394"/>
            <a:ext cx="21314837" cy="123412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0"/>
              </a:spcBef>
              <a:defRPr b="1"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 b="1"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0"/>
              </a:spcBef>
              <a:defRPr b="1"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0"/>
              </a:spcBef>
              <a:defRPr b="1"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0"/>
              </a:spcBef>
              <a:defRPr b="1"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9" name="Title Text"/>
          <p:cNvSpPr txBox="1"/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r">
              <a:defRPr sz="3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Title Text"/>
          <p:cNvSpPr txBox="1"/>
          <p:nvPr>
            <p:ph type="title"/>
          </p:nvPr>
        </p:nvSpPr>
        <p:spPr>
          <a:xfrm>
            <a:off x="761999" y="2158999"/>
            <a:ext cx="22860001" cy="1016001"/>
          </a:xfrm>
          <a:prstGeom prst="rect">
            <a:avLst/>
          </a:prstGeom>
        </p:spPr>
        <p:txBody>
          <a:bodyPr lIns="50800" tIns="50800" rIns="50800" bIns="50800" anchor="t">
            <a:normAutofit fontScale="100000" lnSpcReduction="0"/>
          </a:bodyPr>
          <a:lstStyle>
            <a:lvl1pPr algn="l" defTabSz="825500">
              <a:lnSpc>
                <a:spcPct val="80000"/>
              </a:lnSpc>
              <a:defRPr baseline="-5952" cap="all" spc="168" sz="8400">
                <a:solidFill>
                  <a:schemeClr val="accent1"/>
                </a:solidFill>
                <a:effectLst>
                  <a:outerShdw sx="100000" sy="100000" kx="0" ky="0" algn="b" rotWithShape="0" blurRad="152400" dist="304800" dir="18900000">
                    <a:srgbClr val="FF968D"/>
                  </a:outerShdw>
                </a:effectLst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58" name="Slide Number"/>
          <p:cNvSpPr txBox="1"/>
          <p:nvPr>
            <p:ph type="sldNum" sz="quarter" idx="2"/>
          </p:nvPr>
        </p:nvSpPr>
        <p:spPr>
          <a:xfrm>
            <a:off x="23033806" y="609599"/>
            <a:ext cx="579042" cy="6477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TION">
    <p:bg>
      <p:bgPr>
        <a:solidFill>
          <a:srgbClr val="1D62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Title Text"/>
          <p:cNvSpPr txBox="1"/>
          <p:nvPr>
            <p:ph type="title"/>
          </p:nvPr>
        </p:nvSpPr>
        <p:spPr>
          <a:xfrm>
            <a:off x="268023" y="752199"/>
            <a:ext cx="23994150" cy="9509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1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6" name="Body Level One…"/>
          <p:cNvSpPr txBox="1"/>
          <p:nvPr>
            <p:ph type="body" sz="quarter" idx="1"/>
          </p:nvPr>
        </p:nvSpPr>
        <p:spPr>
          <a:xfrm>
            <a:off x="7093111" y="10605255"/>
            <a:ext cx="17068801" cy="280594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r">
              <a:spcBef>
                <a:spcPts val="1700"/>
              </a:spcBef>
              <a:defRPr sz="68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1"/>
          <a:stretch>
            <a:fillRect/>
          </a:stretch>
        </p:blipFill>
        <p:spPr>
          <a:xfrm>
            <a:off x="63410" y="12654922"/>
            <a:ext cx="1412589" cy="1017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logo rond.png" descr="logo 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68073" y="12294915"/>
            <a:ext cx="1412727" cy="1433786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lide Number"/>
          <p:cNvSpPr txBox="1"/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962" y="12753574"/>
            <a:ext cx="749923" cy="749923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Title Text"/>
          <p:cNvSpPr txBox="1"/>
          <p:nvPr>
            <p:ph type="title"/>
          </p:nvPr>
        </p:nvSpPr>
        <p:spPr>
          <a:xfrm>
            <a:off x="381001" y="-105593"/>
            <a:ext cx="23716327" cy="184525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10000">
                <a:solidFill>
                  <a:srgbClr val="292834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183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12383560"/>
            <a:ext cx="905934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4" name="groupapa 2 petit.png" descr="groupapa 2 pet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02873" y="14548882"/>
            <a:ext cx="3772858" cy="2654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5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124781" y="12571067"/>
            <a:ext cx="3048991" cy="892462"/>
          </a:xfrm>
          <a:prstGeom prst="rect">
            <a:avLst/>
          </a:prstGeom>
          <a:ln w="12700">
            <a:miter lim="400000"/>
          </a:ln>
        </p:spPr>
      </p:pic>
      <p:sp>
        <p:nvSpPr>
          <p:cNvPr id="1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Title Text"/>
          <p:cNvSpPr txBox="1"/>
          <p:nvPr>
            <p:ph type="title"/>
          </p:nvPr>
        </p:nvSpPr>
        <p:spPr>
          <a:xfrm>
            <a:off x="381001" y="-105593"/>
            <a:ext cx="23716327" cy="184525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10000"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194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12383560"/>
            <a:ext cx="905934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5" name="groupapa 2 petit.png" descr="groupapa 2 peti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10903" y="14311816"/>
            <a:ext cx="3772858" cy="2654356"/>
          </a:xfrm>
          <a:prstGeom prst="rect">
            <a:avLst/>
          </a:prstGeom>
          <a:ln w="12700">
            <a:miter lim="400000"/>
          </a:ln>
        </p:spPr>
      </p:pic>
      <p:sp>
        <p:nvSpPr>
          <p:cNvPr id="1196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OMMAIRE2">
    <p:bg>
      <p:bgPr>
        <a:solidFill>
          <a:srgbClr val="92D0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Title Text"/>
          <p:cNvSpPr txBox="1"/>
          <p:nvPr>
            <p:ph type="title"/>
          </p:nvPr>
        </p:nvSpPr>
        <p:spPr>
          <a:xfrm>
            <a:off x="15166976" y="13101316"/>
            <a:ext cx="9217025" cy="52129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>
              <a:defRPr sz="3200">
                <a:solidFill>
                  <a:srgbClr val="373545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4" name="Body Level One…"/>
          <p:cNvSpPr txBox="1"/>
          <p:nvPr>
            <p:ph type="body" idx="1"/>
          </p:nvPr>
        </p:nvSpPr>
        <p:spPr>
          <a:xfrm>
            <a:off x="2842834" y="231775"/>
            <a:ext cx="21314836" cy="12674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0"/>
              </a:spcBef>
              <a:defRPr b="1" sz="12000">
                <a:solidFill>
                  <a:srgbClr val="373545"/>
                </a:solidFill>
              </a:defRPr>
            </a:lvl1pPr>
            <a:lvl2pPr>
              <a:spcBef>
                <a:spcPts val="0"/>
              </a:spcBef>
              <a:defRPr b="1" sz="12000">
                <a:solidFill>
                  <a:srgbClr val="373545"/>
                </a:solidFill>
              </a:defRPr>
            </a:lvl2pPr>
            <a:lvl3pPr>
              <a:spcBef>
                <a:spcPts val="0"/>
              </a:spcBef>
              <a:defRPr b="1" sz="12000">
                <a:solidFill>
                  <a:srgbClr val="373545"/>
                </a:solidFill>
              </a:defRPr>
            </a:lvl3pPr>
            <a:lvl4pPr>
              <a:spcBef>
                <a:spcPts val="0"/>
              </a:spcBef>
              <a:defRPr b="1" sz="12000">
                <a:solidFill>
                  <a:srgbClr val="373545"/>
                </a:solidFill>
              </a:defRPr>
            </a:lvl4pPr>
            <a:lvl5pPr>
              <a:spcBef>
                <a:spcPts val="0"/>
              </a:spcBef>
              <a:defRPr b="1" sz="12000">
                <a:solidFill>
                  <a:srgbClr val="37354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05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12451294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X logo SMALL.png" descr="X logo 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796" y="12079720"/>
            <a:ext cx="1056285" cy="1466438"/>
          </a:xfrm>
          <a:prstGeom prst="rect">
            <a:avLst/>
          </a:prstGeom>
          <a:ln w="12700">
            <a:miter lim="400000"/>
          </a:ln>
        </p:spPr>
      </p:pic>
      <p:sp>
        <p:nvSpPr>
          <p:cNvPr id="1214" name="Title Text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</p:spPr>
        <p:txBody>
          <a:bodyPr/>
          <a:lstStyle>
            <a:lvl1pPr>
              <a:defRPr sz="96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93C7B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223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650"/>
          <a:stretch>
            <a:fillRect/>
          </a:stretch>
        </p:blipFill>
        <p:spPr>
          <a:xfrm>
            <a:off x="30103" y="-30099"/>
            <a:ext cx="24384001" cy="137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4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55" y="10187368"/>
            <a:ext cx="2035412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25" name="Body Level One…"/>
          <p:cNvSpPr txBox="1"/>
          <p:nvPr>
            <p:ph type="body" idx="1"/>
          </p:nvPr>
        </p:nvSpPr>
        <p:spPr>
          <a:xfrm>
            <a:off x="4625426" y="2648674"/>
            <a:ext cx="19507551" cy="100021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6" name="Title Text"/>
          <p:cNvSpPr txBox="1"/>
          <p:nvPr>
            <p:ph type="title"/>
          </p:nvPr>
        </p:nvSpPr>
        <p:spPr>
          <a:xfrm>
            <a:off x="829738" y="299202"/>
            <a:ext cx="23303239" cy="26511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Title Text"/>
          <p:cNvSpPr txBox="1"/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235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12383560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3" name="Image 18" descr="Image 18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rcRect l="0" t="8989" r="0" b="12460"/>
          <a:stretch>
            <a:fillRect/>
          </a:stretch>
        </p:blipFill>
        <p:spPr>
          <a:xfrm>
            <a:off x="-2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44" name="Title Text"/>
          <p:cNvSpPr txBox="1"/>
          <p:nvPr>
            <p:ph type="title"/>
          </p:nvPr>
        </p:nvSpPr>
        <p:spPr>
          <a:xfrm>
            <a:off x="5213134" y="12440061"/>
            <a:ext cx="13598636" cy="89323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24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57" y="12265648"/>
            <a:ext cx="1337497" cy="129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6" name="Image 14" descr="Imag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21105" y="14174385"/>
            <a:ext cx="3543772" cy="1213959"/>
          </a:xfrm>
          <a:prstGeom prst="rect">
            <a:avLst/>
          </a:prstGeom>
          <a:ln w="12700">
            <a:miter lim="400000"/>
          </a:ln>
        </p:spPr>
      </p:pic>
      <p:sp>
        <p:nvSpPr>
          <p:cNvPr id="12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55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93C7B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263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650"/>
          <a:stretch>
            <a:fillRect/>
          </a:stretch>
        </p:blipFill>
        <p:spPr>
          <a:xfrm>
            <a:off x="30103" y="-30099"/>
            <a:ext cx="24384001" cy="137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4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55" y="10187368"/>
            <a:ext cx="2035412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1265" name="Body Level One…"/>
          <p:cNvSpPr txBox="1"/>
          <p:nvPr>
            <p:ph type="body" idx="1"/>
          </p:nvPr>
        </p:nvSpPr>
        <p:spPr>
          <a:xfrm>
            <a:off x="4625426" y="2648674"/>
            <a:ext cx="19507551" cy="100021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b="1"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b="1"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b="1"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b="1"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b="1"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6" name="Title Text"/>
          <p:cNvSpPr txBox="1"/>
          <p:nvPr>
            <p:ph type="title"/>
          </p:nvPr>
        </p:nvSpPr>
        <p:spPr>
          <a:xfrm>
            <a:off x="829738" y="299202"/>
            <a:ext cx="23303239" cy="26511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 18" descr="Image 18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" y="-560553"/>
            <a:ext cx="24384001" cy="15527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962" y="11976096"/>
            <a:ext cx="1248001" cy="12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logo rond.png" descr="logo r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RRE/TITREBLANC">
    <p:bg>
      <p:bgPr>
        <a:gradFill flip="none" rotWithShape="1">
          <a:gsLst>
            <a:gs pos="58000">
              <a:srgbClr val="FFFFFF"/>
            </a:gs>
            <a:gs pos="89000">
              <a:srgbClr val="A6A6A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rcRect l="24330" t="0" r="0" b="0"/>
          <a:stretch>
            <a:fillRect/>
          </a:stretch>
        </p:blipFill>
        <p:spPr>
          <a:xfrm>
            <a:off x="5855296" y="521295"/>
            <a:ext cx="13249472" cy="124690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84200" dist="279400" dir="2700000">
              <a:srgbClr val="333333">
                <a:alpha val="64999"/>
              </a:srgbClr>
            </a:outerShdw>
          </a:effectLst>
        </p:spPr>
      </p:pic>
      <p:sp>
        <p:nvSpPr>
          <p:cNvPr id="1275" name="Title Text"/>
          <p:cNvSpPr txBox="1"/>
          <p:nvPr>
            <p:ph type="title"/>
          </p:nvPr>
        </p:nvSpPr>
        <p:spPr>
          <a:xfrm>
            <a:off x="5999309" y="971599"/>
            <a:ext cx="12895055" cy="1135901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828800">
              <a:lnSpc>
                <a:spcPct val="80000"/>
              </a:lnSpc>
              <a:defRPr b="1" spc="-1360" sz="2300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276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1059078"/>
            <a:ext cx="1637357" cy="2543061"/>
          </a:xfrm>
          <a:prstGeom prst="rect">
            <a:avLst/>
          </a:prstGeom>
          <a:ln w="12700">
            <a:miter lim="400000"/>
          </a:ln>
        </p:spPr>
      </p:pic>
      <p:sp>
        <p:nvSpPr>
          <p:cNvPr id="1277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RRE/TITREBLANC">
    <p:bg>
      <p:bgPr>
        <a:gradFill flip="none" rotWithShape="1">
          <a:gsLst>
            <a:gs pos="58000">
              <a:srgbClr val="FFFFFF"/>
            </a:gs>
            <a:gs pos="89000">
              <a:srgbClr val="A6A6A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rcRect l="24330" t="0" r="0" b="0"/>
          <a:stretch>
            <a:fillRect/>
          </a:stretch>
        </p:blipFill>
        <p:spPr>
          <a:xfrm>
            <a:off x="3743061" y="521295"/>
            <a:ext cx="17665963" cy="124690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74700" dist="368300" dir="2700000">
              <a:srgbClr val="333333">
                <a:alpha val="64999"/>
              </a:srgbClr>
            </a:outerShdw>
          </a:effectLst>
        </p:spPr>
      </p:pic>
      <p:sp>
        <p:nvSpPr>
          <p:cNvPr id="1285" name="Title Text"/>
          <p:cNvSpPr txBox="1"/>
          <p:nvPr>
            <p:ph type="title"/>
          </p:nvPr>
        </p:nvSpPr>
        <p:spPr>
          <a:xfrm>
            <a:off x="3935085" y="971599"/>
            <a:ext cx="17193407" cy="1135901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80000"/>
              </a:lnSpc>
              <a:defRPr spc="-1352" sz="22800">
                <a:solidFill>
                  <a:srgbClr val="BFBFB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286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655" y="11227710"/>
            <a:ext cx="1805028" cy="254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7" name="groupama fond.png" descr="groupama f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632505" y="14856688"/>
            <a:ext cx="2291496" cy="1245634"/>
          </a:xfrm>
          <a:prstGeom prst="rect">
            <a:avLst/>
          </a:prstGeom>
          <a:ln w="12700">
            <a:miter lim="400000"/>
          </a:ln>
        </p:spPr>
      </p:pic>
      <p:sp>
        <p:nvSpPr>
          <p:cNvPr id="1288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scurond3.png" descr="scurond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2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304" name="scurond3.png" descr="scurond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269" y="14625449"/>
            <a:ext cx="1223861" cy="11955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5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" name="scurond3.png" descr="scurond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3269" y="14295249"/>
            <a:ext cx="1223861" cy="1195579"/>
          </a:xfrm>
          <a:prstGeom prst="rect">
            <a:avLst/>
          </a:prstGeom>
          <a:ln w="12700">
            <a:miter lim="400000"/>
          </a:ln>
        </p:spPr>
      </p:pic>
      <p:sp>
        <p:nvSpPr>
          <p:cNvPr id="13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bg>
      <p:bgPr>
        <a:solidFill>
          <a:srgbClr val="FB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4360559"/>
            <a:ext cx="945489" cy="945006"/>
          </a:xfrm>
          <a:prstGeom prst="rect">
            <a:avLst/>
          </a:prstGeom>
          <a:ln w="12700">
            <a:miter lim="400000"/>
          </a:ln>
        </p:spPr>
      </p:pic>
      <p:sp>
        <p:nvSpPr>
          <p:cNvPr id="1321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 defTabSz="1828970"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Title Text"/>
          <p:cNvSpPr txBox="1"/>
          <p:nvPr>
            <p:ph type="title"/>
          </p:nvPr>
        </p:nvSpPr>
        <p:spPr>
          <a:xfrm>
            <a:off x="-2" y="-10457"/>
            <a:ext cx="24410721" cy="1368823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>
            <a:normAutofit fontScale="100000" lnSpcReduction="0"/>
          </a:bodyPr>
          <a:lstStyle>
            <a:lvl1pPr indent="359999" algn="l" defTabSz="1828800">
              <a:lnSpc>
                <a:spcPct val="90000"/>
              </a:lnSpc>
              <a:defRPr sz="6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29" name="Body Level One…"/>
          <p:cNvSpPr txBox="1"/>
          <p:nvPr>
            <p:ph type="body" sz="quarter" idx="1"/>
          </p:nvPr>
        </p:nvSpPr>
        <p:spPr>
          <a:xfrm>
            <a:off x="1031307" y="10244810"/>
            <a:ext cx="5035971" cy="3087103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457189" defTabSz="1828800">
              <a:lnSpc>
                <a:spcPct val="90000"/>
              </a:lnSpc>
              <a:spcBef>
                <a:spcPts val="2000"/>
              </a:spcBef>
              <a:defRPr sz="3200">
                <a:solidFill>
                  <a:srgbClr val="262626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1280160" indent="-365760" defTabSz="18288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3200">
                <a:solidFill>
                  <a:srgbClr val="262626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1778000" indent="-406400" defTabSz="18288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3200">
                <a:solidFill>
                  <a:srgbClr val="262626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2235200" indent="-406400" defTabSz="18288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3200">
                <a:solidFill>
                  <a:srgbClr val="262626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0" name="Rectangle 7"/>
          <p:cNvSpPr/>
          <p:nvPr/>
        </p:nvSpPr>
        <p:spPr>
          <a:xfrm>
            <a:off x="6502031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3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31" name="Rectangle 8"/>
          <p:cNvSpPr/>
          <p:nvPr/>
        </p:nvSpPr>
        <p:spPr>
          <a:xfrm>
            <a:off x="16920184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3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32" name="ZoneTexte 24"/>
          <p:cNvSpPr txBox="1"/>
          <p:nvPr/>
        </p:nvSpPr>
        <p:spPr>
          <a:xfrm>
            <a:off x="23682918" y="2743931"/>
            <a:ext cx="163709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33" name="ZoneTexte 23"/>
          <p:cNvSpPr txBox="1"/>
          <p:nvPr/>
        </p:nvSpPr>
        <p:spPr>
          <a:xfrm>
            <a:off x="17439854" y="2690235"/>
            <a:ext cx="127001" cy="342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000">
                <a:solidFill>
                  <a:srgbClr val="00206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334" name="Connecteur droit 16"/>
          <p:cNvSpPr/>
          <p:nvPr/>
        </p:nvSpPr>
        <p:spPr>
          <a:xfrm>
            <a:off x="17514354" y="2697885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35" name="Connecteur droit 17"/>
          <p:cNvSpPr/>
          <p:nvPr/>
        </p:nvSpPr>
        <p:spPr>
          <a:xfrm>
            <a:off x="17515622" y="256670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36" name="Connecteur droit 22"/>
          <p:cNvSpPr/>
          <p:nvPr/>
        </p:nvSpPr>
        <p:spPr>
          <a:xfrm>
            <a:off x="23788221" y="256670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37" name="ZoneTexte 27"/>
          <p:cNvSpPr txBox="1"/>
          <p:nvPr/>
        </p:nvSpPr>
        <p:spPr>
          <a:xfrm>
            <a:off x="23671558" y="4693661"/>
            <a:ext cx="163709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38" name="ZoneTexte 28"/>
          <p:cNvSpPr txBox="1"/>
          <p:nvPr/>
        </p:nvSpPr>
        <p:spPr>
          <a:xfrm>
            <a:off x="17428494" y="4639965"/>
            <a:ext cx="127001" cy="342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339" name="Connecteur droit 30"/>
          <p:cNvSpPr/>
          <p:nvPr/>
        </p:nvSpPr>
        <p:spPr>
          <a:xfrm>
            <a:off x="17502993" y="4647615"/>
            <a:ext cx="6253237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40" name="Connecteur droit 31"/>
          <p:cNvSpPr/>
          <p:nvPr/>
        </p:nvSpPr>
        <p:spPr>
          <a:xfrm>
            <a:off x="17504262" y="451643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41" name="Connecteur droit 32"/>
          <p:cNvSpPr/>
          <p:nvPr/>
        </p:nvSpPr>
        <p:spPr>
          <a:xfrm>
            <a:off x="23776860" y="451643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42" name="ZoneTexte 36"/>
          <p:cNvSpPr txBox="1"/>
          <p:nvPr/>
        </p:nvSpPr>
        <p:spPr>
          <a:xfrm>
            <a:off x="23669518" y="6596379"/>
            <a:ext cx="163709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43" name="ZoneTexte 37"/>
          <p:cNvSpPr txBox="1"/>
          <p:nvPr/>
        </p:nvSpPr>
        <p:spPr>
          <a:xfrm>
            <a:off x="17426454" y="6542683"/>
            <a:ext cx="127001" cy="342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344" name="Connecteur droit 39"/>
          <p:cNvSpPr/>
          <p:nvPr/>
        </p:nvSpPr>
        <p:spPr>
          <a:xfrm>
            <a:off x="17500953" y="6550333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45" name="Connecteur droit 40"/>
          <p:cNvSpPr/>
          <p:nvPr/>
        </p:nvSpPr>
        <p:spPr>
          <a:xfrm>
            <a:off x="17502222" y="641915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46" name="Connecteur droit 41"/>
          <p:cNvSpPr/>
          <p:nvPr/>
        </p:nvSpPr>
        <p:spPr>
          <a:xfrm>
            <a:off x="23774820" y="641915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47" name="ZoneTexte 43"/>
          <p:cNvSpPr txBox="1"/>
          <p:nvPr/>
        </p:nvSpPr>
        <p:spPr>
          <a:xfrm>
            <a:off x="23658159" y="8546110"/>
            <a:ext cx="163709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48" name="ZoneTexte 44"/>
          <p:cNvSpPr txBox="1"/>
          <p:nvPr/>
        </p:nvSpPr>
        <p:spPr>
          <a:xfrm>
            <a:off x="17415093" y="8492413"/>
            <a:ext cx="127001" cy="342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349" name="Connecteur droit 46"/>
          <p:cNvSpPr/>
          <p:nvPr/>
        </p:nvSpPr>
        <p:spPr>
          <a:xfrm>
            <a:off x="17489594" y="8500064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50" name="Connecteur droit 47"/>
          <p:cNvSpPr/>
          <p:nvPr/>
        </p:nvSpPr>
        <p:spPr>
          <a:xfrm>
            <a:off x="17490864" y="836888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51" name="Connecteur droit 48"/>
          <p:cNvSpPr/>
          <p:nvPr/>
        </p:nvSpPr>
        <p:spPr>
          <a:xfrm>
            <a:off x="23763461" y="836888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52" name="ZoneTexte 52"/>
          <p:cNvSpPr txBox="1"/>
          <p:nvPr/>
        </p:nvSpPr>
        <p:spPr>
          <a:xfrm>
            <a:off x="23656115" y="10448828"/>
            <a:ext cx="163709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53" name="ZoneTexte 53"/>
          <p:cNvSpPr txBox="1"/>
          <p:nvPr/>
        </p:nvSpPr>
        <p:spPr>
          <a:xfrm>
            <a:off x="17413051" y="10395132"/>
            <a:ext cx="127001" cy="342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354" name="Connecteur droit 55"/>
          <p:cNvSpPr/>
          <p:nvPr/>
        </p:nvSpPr>
        <p:spPr>
          <a:xfrm>
            <a:off x="17487551" y="10402781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55" name="Connecteur droit 56"/>
          <p:cNvSpPr/>
          <p:nvPr/>
        </p:nvSpPr>
        <p:spPr>
          <a:xfrm>
            <a:off x="17488819" y="10271597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56" name="Connecteur droit 57"/>
          <p:cNvSpPr/>
          <p:nvPr/>
        </p:nvSpPr>
        <p:spPr>
          <a:xfrm>
            <a:off x="23761416" y="10271597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57" name="ZoneTexte 59"/>
          <p:cNvSpPr txBox="1"/>
          <p:nvPr/>
        </p:nvSpPr>
        <p:spPr>
          <a:xfrm>
            <a:off x="23644758" y="12398557"/>
            <a:ext cx="163709" cy="279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358" name="ZoneTexte 60"/>
          <p:cNvSpPr txBox="1"/>
          <p:nvPr/>
        </p:nvSpPr>
        <p:spPr>
          <a:xfrm>
            <a:off x="17401695" y="12344861"/>
            <a:ext cx="127001" cy="342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20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359" name="Connecteur droit 62"/>
          <p:cNvSpPr/>
          <p:nvPr/>
        </p:nvSpPr>
        <p:spPr>
          <a:xfrm>
            <a:off x="17476193" y="12352512"/>
            <a:ext cx="6253237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60" name="Connecteur droit 63"/>
          <p:cNvSpPr/>
          <p:nvPr/>
        </p:nvSpPr>
        <p:spPr>
          <a:xfrm>
            <a:off x="17477460" y="12221328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61" name="Connecteur droit 64"/>
          <p:cNvSpPr/>
          <p:nvPr/>
        </p:nvSpPr>
        <p:spPr>
          <a:xfrm>
            <a:off x="23750059" y="12221328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1362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Image 18" descr="Image 18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rcRect l="0" t="8989" r="0" b="12460"/>
          <a:stretch>
            <a:fillRect/>
          </a:stretch>
        </p:blipFill>
        <p:spPr>
          <a:xfrm>
            <a:off x="-2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70" name="Title Text"/>
          <p:cNvSpPr txBox="1"/>
          <p:nvPr>
            <p:ph type="title"/>
          </p:nvPr>
        </p:nvSpPr>
        <p:spPr>
          <a:xfrm>
            <a:off x="5213134" y="12440061"/>
            <a:ext cx="13598636" cy="89323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37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121743" y="13637248"/>
            <a:ext cx="1337497" cy="129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2" name="Image 14" descr="Imag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21105" y="14174385"/>
            <a:ext cx="3543772" cy="121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3" name="scurond3.png" descr="scurond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069" y="14183576"/>
            <a:ext cx="1223861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3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1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523160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2" name="scurond3.png" descr="scurond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3" name="ebs-digital.png" descr="ebs-digit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60702" y="14303650"/>
            <a:ext cx="1466892" cy="1634597"/>
          </a:xfrm>
          <a:prstGeom prst="rect">
            <a:avLst/>
          </a:prstGeom>
          <a:ln w="12700">
            <a:miter lim="400000"/>
          </a:ln>
        </p:spPr>
      </p:pic>
      <p:sp>
        <p:nvSpPr>
          <p:cNvPr id="13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392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65" y="125274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3" name="act think impact 1.png" descr="act think impact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932" y="12658727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1394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1"/>
          <a:stretch>
            <a:fillRect/>
          </a:stretch>
        </p:blipFill>
        <p:spPr>
          <a:xfrm>
            <a:off x="63410" y="12654922"/>
            <a:ext cx="1412589" cy="1017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logo rond.png" descr="logo 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68073" y="12294915"/>
            <a:ext cx="1412727" cy="1433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 txBox="1"/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1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2157" y="143562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2" name="act think impact 1.png" descr="act think impact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109" y="14487526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14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ePLU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Title Text"/>
          <p:cNvSpPr txBox="1"/>
          <p:nvPr>
            <p:ph type="title"/>
          </p:nvPr>
        </p:nvSpPr>
        <p:spPr>
          <a:xfrm>
            <a:off x="421613" y="355600"/>
            <a:ext cx="22273287" cy="12308946"/>
          </a:xfrm>
          <a:prstGeom prst="rect">
            <a:avLst/>
          </a:prstGeom>
          <a:solidFill>
            <a:srgbClr val="FFFFFF"/>
          </a:solidFill>
        </p:spPr>
        <p:txBody>
          <a:bodyPr lIns="50800" tIns="50800" rIns="50800" bIns="50800" anchor="t">
            <a:normAutofit fontScale="100000" lnSpcReduction="0"/>
          </a:bodyPr>
          <a:lstStyle>
            <a:lvl1pPr algn="l" defTabSz="825500">
              <a:lnSpc>
                <a:spcPct val="80000"/>
              </a:lnSpc>
              <a:defRPr sz="207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1411" name="Slide Number"/>
          <p:cNvSpPr txBox="1"/>
          <p:nvPr>
            <p:ph type="sldNum" sz="quarter" idx="2"/>
          </p:nvPr>
        </p:nvSpPr>
        <p:spPr>
          <a:xfrm>
            <a:off x="11756727" y="13081000"/>
            <a:ext cx="857846" cy="4445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age de fin">
    <p:bg>
      <p:bgPr>
        <a:solidFill>
          <a:srgbClr val="2E4C9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ZoneTexte 1">
            <a:hlinkClick r:id="rId2" invalidUrl="" action="" tgtFrame="" tooltip="" history="1" highlightClick="0" endSnd="0"/>
          </p:cNvPr>
          <p:cNvSpPr txBox="1"/>
          <p:nvPr/>
        </p:nvSpPr>
        <p:spPr>
          <a:xfrm>
            <a:off x="5829241" y="10827843"/>
            <a:ext cx="8781537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12 rue Pierre Sémard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38000 Grenoble – France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+33 4 76 70 60 60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info@grenoble-em.com</a:t>
            </a:r>
          </a:p>
          <a:p>
            <a:pPr defTabSz="1828800">
              <a:spcBef>
                <a:spcPts val="0"/>
              </a:spcBef>
              <a:defRPr sz="20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  <a:p>
            <a:pPr defTabSz="1828800">
              <a:spcBef>
                <a:spcPts val="0"/>
              </a:spcBef>
              <a:defRPr sz="2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  <a:r>
              <a:t>grenoble-em.com</a:t>
            </a:r>
            <a:r>
              <a:rPr sz="2000"/>
              <a:t> </a:t>
            </a:r>
            <a:endParaRPr sz="2000"/>
          </a:p>
        </p:txBody>
      </p:sp>
      <p:pic>
        <p:nvPicPr>
          <p:cNvPr id="1419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8956" y="12096099"/>
            <a:ext cx="1728001" cy="6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420" name="Connecteur droit 7"/>
          <p:cNvSpPr/>
          <p:nvPr/>
        </p:nvSpPr>
        <p:spPr>
          <a:xfrm>
            <a:off x="5829241" y="10285463"/>
            <a:ext cx="3355855" cy="1"/>
          </a:xfrm>
          <a:prstGeom prst="line">
            <a:avLst/>
          </a:prstGeom>
          <a:ln w="1524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sp>
        <p:nvSpPr>
          <p:cNvPr id="1421" name="Connecteur droit 8"/>
          <p:cNvSpPr/>
          <p:nvPr/>
        </p:nvSpPr>
        <p:spPr>
          <a:xfrm>
            <a:off x="10828956" y="10285465"/>
            <a:ext cx="4320000" cy="1"/>
          </a:xfrm>
          <a:prstGeom prst="line">
            <a:avLst/>
          </a:prstGeom>
          <a:ln w="1524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60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pic>
        <p:nvPicPr>
          <p:cNvPr id="1422" name="Image 12" descr="Imag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9862" y="7707510"/>
            <a:ext cx="2839306" cy="50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3" name="Image 15" descr="Imag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270540" y="10235745"/>
            <a:ext cx="4176001" cy="2872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4" name="Image 3" descr="Imag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28956" y="10749566"/>
            <a:ext cx="4320000" cy="643669"/>
          </a:xfrm>
          <a:prstGeom prst="rect">
            <a:avLst/>
          </a:prstGeom>
          <a:ln w="12700">
            <a:miter lim="400000"/>
          </a:ln>
        </p:spPr>
      </p:pic>
      <p:sp>
        <p:nvSpPr>
          <p:cNvPr id="1425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2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3" name="Espace réservé pour une image  4"/>
          <p:cNvSpPr/>
          <p:nvPr>
            <p:ph type="pic" idx="21"/>
          </p:nvPr>
        </p:nvSpPr>
        <p:spPr>
          <a:xfrm>
            <a:off x="0" y="0"/>
            <a:ext cx="1219200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434" name="Body Level One…"/>
          <p:cNvSpPr txBox="1"/>
          <p:nvPr>
            <p:ph type="body" sz="half" idx="1" hasCustomPrompt="1"/>
          </p:nvPr>
        </p:nvSpPr>
        <p:spPr>
          <a:xfrm>
            <a:off x="13313604" y="4067031"/>
            <a:ext cx="9990397" cy="856896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1pPr>
            <a:lvl2pPr indent="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2pPr>
            <a:lvl3pPr indent="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3pPr>
            <a:lvl4pPr indent="137160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4pPr>
            <a:lvl5pPr indent="1828800" defTabSz="1828800">
              <a:lnSpc>
                <a:spcPct val="90000"/>
              </a:lnSpc>
              <a:spcBef>
                <a:spcPts val="2000"/>
              </a:spcBef>
              <a:defRPr sz="3600">
                <a:latin typeface="Wingdings"/>
                <a:ea typeface="Wingdings"/>
                <a:cs typeface="Wingdings"/>
                <a:sym typeface="Wingdings"/>
              </a:defRPr>
            </a:lvl5pPr>
          </a:lstStyle>
          <a:p>
            <a:pPr/>
            <a:r>
              <a:t>Texte courant Arial 18pt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35" name="Title Text"/>
          <p:cNvSpPr txBox="1"/>
          <p:nvPr>
            <p:ph type="title"/>
          </p:nvPr>
        </p:nvSpPr>
        <p:spPr>
          <a:xfrm>
            <a:off x="13323698" y="1074865"/>
            <a:ext cx="9980303" cy="1938993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cap="all" sz="70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436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556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37" name="Slide Number"/>
          <p:cNvSpPr txBox="1"/>
          <p:nvPr>
            <p:ph type="sldNum" sz="quarter" idx="2"/>
          </p:nvPr>
        </p:nvSpPr>
        <p:spPr>
          <a:xfrm>
            <a:off x="23133942" y="12908140"/>
            <a:ext cx="880171" cy="3937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8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438" name="Image 9" descr="Imag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75112" y="12633514"/>
            <a:ext cx="2716889" cy="722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6" name="Image 3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556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47" name="Slide Number"/>
          <p:cNvSpPr txBox="1"/>
          <p:nvPr>
            <p:ph type="sldNum" sz="quarter" idx="2"/>
          </p:nvPr>
        </p:nvSpPr>
        <p:spPr>
          <a:xfrm>
            <a:off x="23133942" y="12908140"/>
            <a:ext cx="880171" cy="3937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8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5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" name="GEMB copy.png" descr="GEMB cop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655" y="12503856"/>
            <a:ext cx="1052479" cy="1015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5" name="Samsung_Orig_Wordmark_BLUE_PMS_286C.png" descr="Samsung_Orig_Wordmark_BLUE_PMS_286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585" y="155764"/>
            <a:ext cx="2818207" cy="537520"/>
          </a:xfrm>
          <a:prstGeom prst="rect">
            <a:avLst/>
          </a:prstGeom>
          <a:ln w="12700">
            <a:miter lim="400000"/>
          </a:ln>
        </p:spPr>
      </p:pic>
      <p:sp>
        <p:nvSpPr>
          <p:cNvPr id="1456" name="Slide Number"/>
          <p:cNvSpPr txBox="1"/>
          <p:nvPr>
            <p:ph type="sldNum" sz="quarter" idx="2"/>
          </p:nvPr>
        </p:nvSpPr>
        <p:spPr>
          <a:xfrm>
            <a:off x="23133942" y="12908140"/>
            <a:ext cx="880171" cy="3937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8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D5D5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" name="X logo SMALL.png" descr="X logo 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796" y="12079720"/>
            <a:ext cx="1056285" cy="1466438"/>
          </a:xfrm>
          <a:prstGeom prst="rect">
            <a:avLst/>
          </a:prstGeom>
          <a:ln w="12700">
            <a:miter lim="400000"/>
          </a:ln>
        </p:spPr>
      </p:pic>
      <p:sp>
        <p:nvSpPr>
          <p:cNvPr id="1471" name="Title Text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pPr/>
            <a:r>
              <a:t>Title Text</a:t>
            </a:r>
          </a:p>
        </p:txBody>
      </p:sp>
      <p:sp>
        <p:nvSpPr>
          <p:cNvPr id="1472" name="Body Level One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  <a:lvl2pPr>
              <a:defRPr sz="8000"/>
            </a:lvl2pPr>
            <a:lvl3pPr>
              <a:defRPr sz="8000"/>
            </a:lvl3pPr>
            <a:lvl4pPr>
              <a:defRPr sz="8000"/>
            </a:lvl4pPr>
            <a:lvl5pPr>
              <a:defRPr sz="8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Title Text"/>
          <p:cNvSpPr txBox="1"/>
          <p:nvPr>
            <p:ph type="title"/>
          </p:nvPr>
        </p:nvSpPr>
        <p:spPr>
          <a:xfrm>
            <a:off x="14808200" y="13360400"/>
            <a:ext cx="9525000" cy="358776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baseline="-15000" spc="-79" sz="20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1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sz="16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ody Level One…"/>
          <p:cNvSpPr txBox="1"/>
          <p:nvPr>
            <p:ph type="body" idx="1"/>
          </p:nvPr>
        </p:nvSpPr>
        <p:spPr>
          <a:xfrm>
            <a:off x="1670247" y="236394"/>
            <a:ext cx="21314837" cy="123412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Title Text"/>
          <p:cNvSpPr txBox="1"/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r">
              <a:defRPr sz="3200">
                <a:solidFill>
                  <a:srgbClr val="37354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sz="1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97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4" name="klein yves ikb79.jpeg" descr="klein yves ikb7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1" y="-1"/>
            <a:ext cx="24657477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5" name="Body Level One…"/>
          <p:cNvSpPr txBox="1"/>
          <p:nvPr>
            <p:ph type="body" sz="half" idx="1"/>
          </p:nvPr>
        </p:nvSpPr>
        <p:spPr>
          <a:xfrm>
            <a:off x="2853639" y="1502380"/>
            <a:ext cx="20117475" cy="420166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2500"/>
              </a:spcBef>
              <a:defRPr b="1" sz="1000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spcBef>
                <a:spcPts val="2500"/>
              </a:spcBef>
              <a:defRPr b="1" sz="1000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b="1" sz="1000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 b="1" sz="1000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 b="1" sz="1000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6" name="Espace réservé du texte 12"/>
          <p:cNvSpPr/>
          <p:nvPr>
            <p:ph type="body" idx="21"/>
          </p:nvPr>
        </p:nvSpPr>
        <p:spPr>
          <a:xfrm>
            <a:off x="2853639" y="4029230"/>
            <a:ext cx="20117475" cy="682927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2300"/>
              </a:spcBef>
              <a:defRPr sz="9600">
                <a:solidFill>
                  <a:srgbClr val="141313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07" name="Slide Number"/>
          <p:cNvSpPr txBox="1"/>
          <p:nvPr>
            <p:ph type="sldNum" sz="quarter" idx="2"/>
          </p:nvPr>
        </p:nvSpPr>
        <p:spPr>
          <a:xfrm>
            <a:off x="11785599" y="12336780"/>
            <a:ext cx="5689601" cy="751840"/>
          </a:xfrm>
          <a:prstGeom prst="rect">
            <a:avLst/>
          </a:prstGeom>
        </p:spPr>
        <p:txBody>
          <a:bodyPr/>
          <a:lstStyle>
            <a:lvl1pPr>
              <a:defRPr>
                <a:latin typeface="FuturaLight"/>
                <a:ea typeface="FuturaLight"/>
                <a:cs typeface="FuturaLight"/>
                <a:sym typeface="Futura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age de fin">
    <p:bg>
      <p:bgPr>
        <a:solidFill>
          <a:srgbClr val="2E4C9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ZoneTexte 1">
            <a:hlinkClick r:id="rId2" invalidUrl="" action="" tgtFrame="" tooltip="" history="1" highlightClick="0" endSnd="0"/>
          </p:cNvPr>
          <p:cNvSpPr txBox="1"/>
          <p:nvPr/>
        </p:nvSpPr>
        <p:spPr>
          <a:xfrm>
            <a:off x="5829241" y="10827843"/>
            <a:ext cx="8781538" cy="1948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 rue Pierre Sémard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38000 Grenoble – France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+33 4 76 70 60 60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info@grenoble-em.com</a:t>
            </a:r>
          </a:p>
          <a:p>
            <a:pPr defTabSz="1828800">
              <a:spcBef>
                <a:spcPts val="0"/>
              </a:spcBef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1828800">
              <a:spcBef>
                <a:spcPts val="0"/>
              </a:spcBef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grenoble-em.com</a:t>
            </a:r>
            <a:r>
              <a:rPr sz="1800"/>
              <a:t> </a:t>
            </a:r>
            <a:endParaRPr sz="1800"/>
          </a:p>
        </p:txBody>
      </p:sp>
      <p:pic>
        <p:nvPicPr>
          <p:cNvPr id="1515" name="Image 5" descr="Imag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8955" y="12096100"/>
            <a:ext cx="1728001" cy="674837"/>
          </a:xfrm>
          <a:prstGeom prst="rect">
            <a:avLst/>
          </a:prstGeom>
          <a:ln w="12700">
            <a:miter lim="400000"/>
          </a:ln>
        </p:spPr>
      </p:pic>
      <p:sp>
        <p:nvSpPr>
          <p:cNvPr id="1516" name="Connecteur droit 7"/>
          <p:cNvSpPr/>
          <p:nvPr/>
        </p:nvSpPr>
        <p:spPr>
          <a:xfrm>
            <a:off x="5829241" y="10285464"/>
            <a:ext cx="3355855" cy="1"/>
          </a:xfrm>
          <a:prstGeom prst="line">
            <a:avLst/>
          </a:prstGeom>
          <a:ln w="127000">
            <a:solidFill>
              <a:srgbClr val="FFFFFF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17" name="Connecteur droit 8"/>
          <p:cNvSpPr/>
          <p:nvPr/>
        </p:nvSpPr>
        <p:spPr>
          <a:xfrm>
            <a:off x="10828955" y="10285465"/>
            <a:ext cx="4320001" cy="1"/>
          </a:xfrm>
          <a:prstGeom prst="line">
            <a:avLst/>
          </a:prstGeom>
          <a:ln w="127000">
            <a:solidFill>
              <a:srgbClr val="FFFFFF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18" name="Image 12" descr="Imag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9861" y="7707510"/>
            <a:ext cx="2839307" cy="50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9" name="Image 15" descr="Image 1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270540" y="10235744"/>
            <a:ext cx="4176001" cy="2872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0" name="Image 3" descr="Imag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28955" y="10749566"/>
            <a:ext cx="4320001" cy="643669"/>
          </a:xfrm>
          <a:prstGeom prst="rect">
            <a:avLst/>
          </a:prstGeom>
          <a:ln w="12700">
            <a:miter lim="400000"/>
          </a:ln>
        </p:spPr>
      </p:pic>
      <p:sp>
        <p:nvSpPr>
          <p:cNvPr id="1521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8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29" name="Espace réservé pour une image  4"/>
          <p:cNvSpPr/>
          <p:nvPr>
            <p:ph type="pic" idx="21"/>
          </p:nvPr>
        </p:nvSpPr>
        <p:spPr>
          <a:xfrm>
            <a:off x="-1" y="-1"/>
            <a:ext cx="12192001" cy="137160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530" name="Body Level One…"/>
          <p:cNvSpPr txBox="1"/>
          <p:nvPr>
            <p:ph type="body" sz="half" idx="1" hasCustomPrompt="1"/>
          </p:nvPr>
        </p:nvSpPr>
        <p:spPr>
          <a:xfrm>
            <a:off x="13313604" y="4067031"/>
            <a:ext cx="9990397" cy="856896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  <a:lvl2pPr indent="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3pPr>
            <a:lvl4pPr indent="137160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1828800" defTabSz="1828800">
              <a:lnSpc>
                <a:spcPct val="90000"/>
              </a:lnSpc>
              <a:spcBef>
                <a:spcPts val="20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courant Arial 18pt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31" name="Title Text"/>
          <p:cNvSpPr txBox="1"/>
          <p:nvPr>
            <p:ph type="title"/>
          </p:nvPr>
        </p:nvSpPr>
        <p:spPr>
          <a:xfrm>
            <a:off x="13323698" y="1074865"/>
            <a:ext cx="9980303" cy="1938993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cap="all" sz="6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32" name="Image 6" descr="Imag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33" name="Slide Number"/>
          <p:cNvSpPr txBox="1"/>
          <p:nvPr>
            <p:ph type="sldNum" sz="quarter" idx="2"/>
          </p:nvPr>
        </p:nvSpPr>
        <p:spPr>
          <a:xfrm>
            <a:off x="23634129" y="12908140"/>
            <a:ext cx="379984" cy="382899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34" name="Image 9" descr="Imag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75112" y="12633514"/>
            <a:ext cx="2716889" cy="7224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41014" y="528163"/>
            <a:ext cx="7956055" cy="2115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2" name="Image 3" descr="Imag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3" name="Slide Number"/>
          <p:cNvSpPr txBox="1"/>
          <p:nvPr>
            <p:ph type="sldNum" sz="quarter" idx="2"/>
          </p:nvPr>
        </p:nvSpPr>
        <p:spPr>
          <a:xfrm>
            <a:off x="23634129" y="12908140"/>
            <a:ext cx="379984" cy="382899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exte 4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Body Level One…"/>
          <p:cNvSpPr txBox="1"/>
          <p:nvPr>
            <p:ph type="body" sz="quarter" idx="1" hasCustomPrompt="1"/>
          </p:nvPr>
        </p:nvSpPr>
        <p:spPr>
          <a:xfrm>
            <a:off x="1079997" y="3179631"/>
            <a:ext cx="4752001" cy="943130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indent="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indent="137160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indent="1828800" defTabSz="1828800">
              <a:spcBef>
                <a:spcPts val="0"/>
              </a:spcBef>
              <a:defRPr sz="3200"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pPr/>
            <a:r>
              <a:t>Texte courantArial 18pt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51" name="Title Text"/>
          <p:cNvSpPr txBox="1"/>
          <p:nvPr>
            <p:ph type="title"/>
          </p:nvPr>
        </p:nvSpPr>
        <p:spPr>
          <a:xfrm>
            <a:off x="1100801" y="1105067"/>
            <a:ext cx="22203201" cy="96949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cap="all" sz="6400">
                <a:solidFill>
                  <a:srgbClr val="535353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2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53" name="Slide Number"/>
          <p:cNvSpPr txBox="1"/>
          <p:nvPr>
            <p:ph type="sldNum" sz="quarter" idx="2"/>
          </p:nvPr>
        </p:nvSpPr>
        <p:spPr>
          <a:xfrm>
            <a:off x="23623810" y="12908140"/>
            <a:ext cx="390303" cy="457201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6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554" name="Image 9" descr="Imag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12529" y="14933"/>
            <a:ext cx="3101585" cy="10156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ePLU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Title Text"/>
          <p:cNvSpPr txBox="1"/>
          <p:nvPr>
            <p:ph type="title"/>
          </p:nvPr>
        </p:nvSpPr>
        <p:spPr>
          <a:xfrm>
            <a:off x="421612" y="355599"/>
            <a:ext cx="22273288" cy="12308948"/>
          </a:xfrm>
          <a:prstGeom prst="rect">
            <a:avLst/>
          </a:prstGeom>
          <a:solidFill>
            <a:srgbClr val="FFFFFF"/>
          </a:solidFill>
        </p:spPr>
        <p:txBody>
          <a:bodyPr lIns="50800" tIns="50800" rIns="50800" bIns="50800" anchor="t">
            <a:normAutofit fontScale="100000" lnSpcReduction="0"/>
          </a:bodyPr>
          <a:lstStyle>
            <a:lvl1pPr algn="l" defTabSz="825500">
              <a:lnSpc>
                <a:spcPct val="80000"/>
              </a:lnSpc>
              <a:defRPr sz="202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1562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36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Title Text"/>
          <p:cNvSpPr txBox="1"/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>
            <a:normAutofit fontScale="100000" lnSpcReduction="0"/>
          </a:bodyPr>
          <a:lstStyle>
            <a:lvl1pPr defTabSz="1828800">
              <a:lnSpc>
                <a:spcPct val="90000"/>
              </a:lnSpc>
              <a:defRPr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0" name="Body Level One…"/>
          <p:cNvSpPr txBox="1"/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indent="4572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indent="9144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indent="13716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indent="1828800" algn="ctr" defTabSz="1828800">
              <a:lnSpc>
                <a:spcPct val="90000"/>
              </a:lnSpc>
              <a:spcBef>
                <a:spcPts val="2000"/>
              </a:spcBef>
              <a:defRPr sz="4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1" name="Slide Number"/>
          <p:cNvSpPr txBox="1"/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age de fin">
    <p:bg>
      <p:bgPr>
        <a:solidFill>
          <a:srgbClr val="2E4C9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8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62726" y="11331586"/>
            <a:ext cx="4206192" cy="1191560"/>
          </a:xfrm>
          <a:prstGeom prst="rect">
            <a:avLst/>
          </a:prstGeom>
          <a:ln w="12700">
            <a:miter lim="400000"/>
          </a:ln>
        </p:spPr>
      </p:pic>
      <p:sp>
        <p:nvSpPr>
          <p:cNvPr id="1579" name="ZoneTexte 25">
            <a:hlinkClick r:id="rId3" invalidUrl="" action="" tgtFrame="" tooltip="" history="1" highlightClick="0" endSnd="0"/>
          </p:cNvPr>
          <p:cNvSpPr txBox="1"/>
          <p:nvPr/>
        </p:nvSpPr>
        <p:spPr>
          <a:xfrm>
            <a:off x="5515516" y="11536298"/>
            <a:ext cx="2774759" cy="123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12 rue Pierre Sémard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38000 Grenoble – France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+33 4 76 70 60 60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info@grenoble-em.com</a:t>
            </a:r>
          </a:p>
          <a:p>
            <a:pPr defTabSz="1828800">
              <a:spcBef>
                <a:spcPts val="0"/>
              </a:spcBef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1828800">
              <a:spcBef>
                <a:spcPts val="0"/>
              </a:spcBef>
              <a:defRPr b="1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grenoble-em.com </a:t>
            </a:r>
          </a:p>
        </p:txBody>
      </p:sp>
      <p:pic>
        <p:nvPicPr>
          <p:cNvPr id="1580" name="Image 27" descr="Image 2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99773" y="12431024"/>
            <a:ext cx="1461899" cy="570917"/>
          </a:xfrm>
          <a:prstGeom prst="rect">
            <a:avLst/>
          </a:prstGeom>
          <a:ln w="12700">
            <a:miter lim="400000"/>
          </a:ln>
        </p:spPr>
      </p:pic>
      <p:sp>
        <p:nvSpPr>
          <p:cNvPr id="1581" name="Connecteur droit 28"/>
          <p:cNvSpPr/>
          <p:nvPr/>
        </p:nvSpPr>
        <p:spPr>
          <a:xfrm>
            <a:off x="5515516" y="11076298"/>
            <a:ext cx="2880001" cy="1"/>
          </a:xfrm>
          <a:prstGeom prst="line">
            <a:avLst/>
          </a:prstGeom>
          <a:ln w="1397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82" name="Connecteur droit 29"/>
          <p:cNvSpPr/>
          <p:nvPr/>
        </p:nvSpPr>
        <p:spPr>
          <a:xfrm>
            <a:off x="10299773" y="11076298"/>
            <a:ext cx="2880001" cy="1"/>
          </a:xfrm>
          <a:prstGeom prst="line">
            <a:avLst/>
          </a:prstGeom>
          <a:ln w="139700">
            <a:solidFill>
              <a:srgbClr val="FFFFFF"/>
            </a:solidFill>
            <a:miter/>
          </a:ln>
        </p:spPr>
        <p:txBody>
          <a:bodyPr t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83" name="Image 12" descr="Image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78403" y="9022323"/>
            <a:ext cx="2230885" cy="396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4" name="Image 31" descr="Image 3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254564" y="11256105"/>
            <a:ext cx="2616383" cy="180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5" name="Image 8" descr="Image 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87000" y="11536298"/>
            <a:ext cx="2892775" cy="431015"/>
          </a:xfrm>
          <a:prstGeom prst="rect">
            <a:avLst/>
          </a:prstGeom>
          <a:ln w="12700">
            <a:miter lim="400000"/>
          </a:ln>
        </p:spPr>
      </p:pic>
      <p:sp>
        <p:nvSpPr>
          <p:cNvPr id="1586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3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78773" y="12575778"/>
            <a:ext cx="2966739" cy="84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594" name="Espace réservé pour une image  4"/>
          <p:cNvSpPr/>
          <p:nvPr>
            <p:ph type="pic" sz="half" idx="21"/>
          </p:nvPr>
        </p:nvSpPr>
        <p:spPr>
          <a:xfrm>
            <a:off x="-1" y="-1"/>
            <a:ext cx="8604001" cy="13716001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1595" name="Body Level One…"/>
          <p:cNvSpPr txBox="1"/>
          <p:nvPr>
            <p:ph type="body" sz="half" idx="1" hasCustomPrompt="1"/>
          </p:nvPr>
        </p:nvSpPr>
        <p:spPr>
          <a:xfrm>
            <a:off x="9095175" y="1840720"/>
            <a:ext cx="7531415" cy="896295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0"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2pPr>
            <a:lvl3pPr indent="0"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3pPr>
            <a:lvl4pPr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4pPr>
            <a:lvl5pPr defTabSz="1371600">
              <a:lnSpc>
                <a:spcPct val="90000"/>
              </a:lnSpc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Texte courant Arial 18pt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96" name="Title Text"/>
          <p:cNvSpPr txBox="1"/>
          <p:nvPr>
            <p:ph type="title"/>
          </p:nvPr>
        </p:nvSpPr>
        <p:spPr>
          <a:xfrm>
            <a:off x="9095175" y="413898"/>
            <a:ext cx="7531415" cy="1454245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371600">
              <a:lnSpc>
                <a:spcPct val="90000"/>
              </a:lnSpc>
              <a:defRPr b="1" cap="all"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97" name="Image 24" descr="Image 2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555" y="12635997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8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sz="18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5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54102" y="12083871"/>
            <a:ext cx="2966739" cy="840439"/>
          </a:xfrm>
          <a:prstGeom prst="rect">
            <a:avLst/>
          </a:prstGeom>
          <a:ln w="12700">
            <a:miter lim="400000"/>
          </a:ln>
        </p:spPr>
      </p:pic>
      <p:sp>
        <p:nvSpPr>
          <p:cNvPr id="1606" name="Title Text"/>
          <p:cNvSpPr txBox="1"/>
          <p:nvPr>
            <p:ph type="title"/>
          </p:nvPr>
        </p:nvSpPr>
        <p:spPr>
          <a:xfrm>
            <a:off x="4128001" y="1105067"/>
            <a:ext cx="16128000" cy="727123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371600">
              <a:lnSpc>
                <a:spcPct val="90000"/>
              </a:lnSpc>
              <a:defRPr b="1" cap="all"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607" name="Image 13" descr="Imag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278" y="12741709"/>
            <a:ext cx="720001" cy="7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8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ePLUS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Title Text"/>
          <p:cNvSpPr txBox="1"/>
          <p:nvPr>
            <p:ph type="title"/>
          </p:nvPr>
        </p:nvSpPr>
        <p:spPr>
          <a:xfrm>
            <a:off x="421612" y="355599"/>
            <a:ext cx="22273288" cy="12308948"/>
          </a:xfrm>
          <a:prstGeom prst="rect">
            <a:avLst/>
          </a:prstGeom>
          <a:solidFill>
            <a:srgbClr val="FFFFFF"/>
          </a:solidFill>
        </p:spPr>
        <p:txBody>
          <a:bodyPr lIns="50800" tIns="50800" rIns="50800" bIns="50800" anchor="t">
            <a:normAutofit fontScale="100000" lnSpcReduction="0"/>
          </a:bodyPr>
          <a:lstStyle>
            <a:lvl1pPr algn="l" defTabSz="825500">
              <a:lnSpc>
                <a:spcPct val="80000"/>
              </a:lnSpc>
              <a:defRPr b="1" sz="20200">
                <a:blipFill rotWithShape="1">
                  <a:blip r:embed="rId2"/>
                  <a:srcRect l="0" t="0" r="0" b="0"/>
                  <a:tile tx="0" ty="0" sx="100000" sy="100000" flip="none" algn="tl"/>
                </a:blipFill>
                <a:latin typeface="OpenSans-ExtraBold"/>
                <a:ea typeface="OpenSans-ExtraBold"/>
                <a:cs typeface="OpenSans-ExtraBold"/>
                <a:sym typeface="OpenSans-ExtraBold"/>
              </a:defRPr>
            </a:lvl1pPr>
          </a:lstStyle>
          <a:p>
            <a:pPr>
              <a:defRPr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defRPr>
            </a:pPr>
            <a:r>
              <a:rPr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Title Text</a:t>
            </a:r>
          </a:p>
        </p:txBody>
      </p:sp>
      <p:sp>
        <p:nvSpPr>
          <p:cNvPr id="1616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3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656" y="12762997"/>
            <a:ext cx="720001" cy="72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7" name="Group"/>
          <p:cNvGrpSpPr/>
          <p:nvPr/>
        </p:nvGrpSpPr>
        <p:grpSpPr>
          <a:xfrm>
            <a:off x="-9748" y="366"/>
            <a:ext cx="24403496" cy="165360"/>
            <a:chOff x="0" y="0"/>
            <a:chExt cx="24403494" cy="165358"/>
          </a:xfrm>
        </p:grpSpPr>
        <p:sp>
          <p:nvSpPr>
            <p:cNvPr id="1624" name="Rectangle"/>
            <p:cNvSpPr/>
            <p:nvPr/>
          </p:nvSpPr>
          <p:spPr>
            <a:xfrm>
              <a:off x="0" y="0"/>
              <a:ext cx="8146013" cy="165359"/>
            </a:xfrm>
            <a:prstGeom prst="rect">
              <a:avLst/>
            </a:prstGeom>
            <a:solidFill>
              <a:srgbClr val="6CBD4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5" name="Rectangle"/>
            <p:cNvSpPr/>
            <p:nvPr/>
          </p:nvSpPr>
          <p:spPr>
            <a:xfrm>
              <a:off x="16257482" y="0"/>
              <a:ext cx="8146013" cy="165359"/>
            </a:xfrm>
            <a:prstGeom prst="rect">
              <a:avLst/>
            </a:prstGeom>
            <a:solidFill>
              <a:srgbClr val="0076BC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6" name="Rectangle"/>
            <p:cNvSpPr/>
            <p:nvPr/>
          </p:nvSpPr>
          <p:spPr>
            <a:xfrm>
              <a:off x="8128741" y="0"/>
              <a:ext cx="8146013" cy="1653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spcBef>
                  <a:spcPts val="0"/>
                </a:spcBef>
                <a:defRPr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628" name="Slide Number"/>
          <p:cNvSpPr txBox="1"/>
          <p:nvPr>
            <p:ph type="sldNum" sz="quarter" idx="2"/>
          </p:nvPr>
        </p:nvSpPr>
        <p:spPr>
          <a:xfrm>
            <a:off x="23605876" y="12908140"/>
            <a:ext cx="408237" cy="394767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Title Text"/>
          <p:cNvSpPr txBox="1"/>
          <p:nvPr>
            <p:ph type="title"/>
          </p:nvPr>
        </p:nvSpPr>
        <p:spPr>
          <a:xfrm>
            <a:off x="1" y="76202"/>
            <a:ext cx="24384006" cy="2952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100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36" name="Body Level One…"/>
          <p:cNvSpPr txBox="1"/>
          <p:nvPr>
            <p:ph type="body" idx="1"/>
          </p:nvPr>
        </p:nvSpPr>
        <p:spPr>
          <a:xfrm>
            <a:off x="609599" y="2184399"/>
            <a:ext cx="23774401" cy="1092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b="1" sz="68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b="1" sz="68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b="1" sz="68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b="1" sz="68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b="1" sz="68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65" y="125274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5" name="act think impact 1.png" descr="act think impact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932" y="12658727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16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Title Text"/>
          <p:cNvSpPr txBox="1"/>
          <p:nvPr>
            <p:ph type="title"/>
          </p:nvPr>
        </p:nvSpPr>
        <p:spPr>
          <a:xfrm>
            <a:off x="-88387" y="-10457"/>
            <a:ext cx="24499106" cy="1368823"/>
          </a:xfrm>
          <a:prstGeom prst="rect">
            <a:avLst/>
          </a:prstGeom>
          <a:solidFill>
            <a:srgbClr val="5B9BD5"/>
          </a:solidFill>
        </p:spPr>
        <p:txBody>
          <a:bodyPr lIns="0" tIns="0" rIns="0" bIns="0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sz="68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54" name="Body Level One…"/>
          <p:cNvSpPr txBox="1"/>
          <p:nvPr>
            <p:ph type="body" sz="quarter" idx="1"/>
          </p:nvPr>
        </p:nvSpPr>
        <p:spPr>
          <a:xfrm>
            <a:off x="395415" y="10244810"/>
            <a:ext cx="6772675" cy="3087103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sz="3600">
                <a:solidFill>
                  <a:srgbClr val="5B9BD5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 indent="457189" defTabSz="1828800">
              <a:lnSpc>
                <a:spcPct val="90000"/>
              </a:lnSpc>
              <a:spcBef>
                <a:spcPts val="2000"/>
              </a:spcBef>
              <a:defRPr sz="3600">
                <a:solidFill>
                  <a:srgbClr val="5B9BD5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 marL="1325879" indent="-411479" defTabSz="18288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3600">
                <a:solidFill>
                  <a:srgbClr val="5B9BD5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 marL="1828800" indent="-457200" defTabSz="18288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3600">
                <a:solidFill>
                  <a:srgbClr val="5B9BD5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 marL="2286000" indent="-457200" defTabSz="18288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sz="3600">
                <a:solidFill>
                  <a:srgbClr val="5B9BD5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5" name="Rectangle 58"/>
          <p:cNvSpPr/>
          <p:nvPr/>
        </p:nvSpPr>
        <p:spPr>
          <a:xfrm>
            <a:off x="7464476" y="1905157"/>
            <a:ext cx="151195" cy="10841256"/>
          </a:xfrm>
          <a:prstGeom prst="rect">
            <a:avLst/>
          </a:prstGeom>
          <a:solidFill>
            <a:srgbClr val="5B9BD5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6" name="Rectangle 65"/>
          <p:cNvSpPr/>
          <p:nvPr/>
        </p:nvSpPr>
        <p:spPr>
          <a:xfrm>
            <a:off x="17217139" y="1905157"/>
            <a:ext cx="151195" cy="10841256"/>
          </a:xfrm>
          <a:prstGeom prst="rect">
            <a:avLst/>
          </a:prstGeom>
          <a:solidFill>
            <a:srgbClr val="5B9BD5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b="1" sz="360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7" name="ZoneTexte 24"/>
          <p:cNvSpPr txBox="1"/>
          <p:nvPr/>
        </p:nvSpPr>
        <p:spPr>
          <a:xfrm>
            <a:off x="23912596" y="2694503"/>
            <a:ext cx="163711" cy="419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24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658" name="ZoneTexte 23"/>
          <p:cNvSpPr txBox="1"/>
          <p:nvPr/>
        </p:nvSpPr>
        <p:spPr>
          <a:xfrm>
            <a:off x="17669530" y="2640807"/>
            <a:ext cx="143472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659" name="ZoneTexte 12"/>
          <p:cNvSpPr txBox="1"/>
          <p:nvPr/>
        </p:nvSpPr>
        <p:spPr>
          <a:xfrm>
            <a:off x="17414262" y="1744087"/>
            <a:ext cx="1797964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1660" name="Connecteur droit 16"/>
          <p:cNvSpPr/>
          <p:nvPr/>
        </p:nvSpPr>
        <p:spPr>
          <a:xfrm>
            <a:off x="17744028" y="2648457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1" name="Connecteur droit 17"/>
          <p:cNvSpPr/>
          <p:nvPr/>
        </p:nvSpPr>
        <p:spPr>
          <a:xfrm>
            <a:off x="17745298" y="2517274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2" name="Connecteur droit 22"/>
          <p:cNvSpPr/>
          <p:nvPr/>
        </p:nvSpPr>
        <p:spPr>
          <a:xfrm>
            <a:off x="24017895" y="2517274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3" name="ZoneTexte 27"/>
          <p:cNvSpPr txBox="1"/>
          <p:nvPr/>
        </p:nvSpPr>
        <p:spPr>
          <a:xfrm>
            <a:off x="23901235" y="4429519"/>
            <a:ext cx="163711" cy="419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24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664" name="ZoneTexte 28"/>
          <p:cNvSpPr txBox="1"/>
          <p:nvPr/>
        </p:nvSpPr>
        <p:spPr>
          <a:xfrm>
            <a:off x="17658170" y="4375823"/>
            <a:ext cx="143471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665" name="ZoneTexte 29"/>
          <p:cNvSpPr txBox="1"/>
          <p:nvPr/>
        </p:nvSpPr>
        <p:spPr>
          <a:xfrm>
            <a:off x="17402902" y="3481861"/>
            <a:ext cx="973852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Ville</a:t>
            </a:r>
          </a:p>
        </p:txBody>
      </p:sp>
      <p:sp>
        <p:nvSpPr>
          <p:cNvPr id="1666" name="Connecteur droit 30"/>
          <p:cNvSpPr/>
          <p:nvPr/>
        </p:nvSpPr>
        <p:spPr>
          <a:xfrm>
            <a:off x="17732668" y="4383473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7" name="Connecteur droit 31"/>
          <p:cNvSpPr/>
          <p:nvPr/>
        </p:nvSpPr>
        <p:spPr>
          <a:xfrm>
            <a:off x="17733938" y="425229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8" name="Connecteur droit 32"/>
          <p:cNvSpPr/>
          <p:nvPr/>
        </p:nvSpPr>
        <p:spPr>
          <a:xfrm>
            <a:off x="24006535" y="425229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9" name="ZoneTexte 36"/>
          <p:cNvSpPr txBox="1"/>
          <p:nvPr/>
        </p:nvSpPr>
        <p:spPr>
          <a:xfrm>
            <a:off x="23899195" y="6189738"/>
            <a:ext cx="163711" cy="419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24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670" name="ZoneTexte 37"/>
          <p:cNvSpPr txBox="1"/>
          <p:nvPr/>
        </p:nvSpPr>
        <p:spPr>
          <a:xfrm>
            <a:off x="17656130" y="6136042"/>
            <a:ext cx="143471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671" name="ZoneTexte 38"/>
          <p:cNvSpPr txBox="1"/>
          <p:nvPr/>
        </p:nvSpPr>
        <p:spPr>
          <a:xfrm>
            <a:off x="17400865" y="5200096"/>
            <a:ext cx="2391490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Fréquences</a:t>
            </a:r>
          </a:p>
        </p:txBody>
      </p:sp>
      <p:sp>
        <p:nvSpPr>
          <p:cNvPr id="1672" name="Connecteur droit 39"/>
          <p:cNvSpPr/>
          <p:nvPr/>
        </p:nvSpPr>
        <p:spPr>
          <a:xfrm>
            <a:off x="17730630" y="6143692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3" name="Connecteur droit 40"/>
          <p:cNvSpPr/>
          <p:nvPr/>
        </p:nvSpPr>
        <p:spPr>
          <a:xfrm>
            <a:off x="17731895" y="6012509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4" name="Connecteur droit 41"/>
          <p:cNvSpPr/>
          <p:nvPr/>
        </p:nvSpPr>
        <p:spPr>
          <a:xfrm>
            <a:off x="24004495" y="6012509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5" name="ZoneTexte 43"/>
          <p:cNvSpPr txBox="1"/>
          <p:nvPr/>
        </p:nvSpPr>
        <p:spPr>
          <a:xfrm>
            <a:off x="23887834" y="7900040"/>
            <a:ext cx="163711" cy="419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24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676" name="ZoneTexte 44"/>
          <p:cNvSpPr txBox="1"/>
          <p:nvPr/>
        </p:nvSpPr>
        <p:spPr>
          <a:xfrm>
            <a:off x="17644769" y="7846344"/>
            <a:ext cx="143471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677" name="ZoneTexte 45"/>
          <p:cNvSpPr txBox="1"/>
          <p:nvPr/>
        </p:nvSpPr>
        <p:spPr>
          <a:xfrm>
            <a:off x="17389504" y="6980818"/>
            <a:ext cx="3589854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Niveau Technique</a:t>
            </a:r>
          </a:p>
        </p:txBody>
      </p:sp>
      <p:sp>
        <p:nvSpPr>
          <p:cNvPr id="1678" name="Connecteur droit 46"/>
          <p:cNvSpPr/>
          <p:nvPr/>
        </p:nvSpPr>
        <p:spPr>
          <a:xfrm>
            <a:off x="17719270" y="7853994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9" name="Connecteur droit 47"/>
          <p:cNvSpPr/>
          <p:nvPr/>
        </p:nvSpPr>
        <p:spPr>
          <a:xfrm>
            <a:off x="17720534" y="772281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0" name="Connecteur droit 48"/>
          <p:cNvSpPr/>
          <p:nvPr/>
        </p:nvSpPr>
        <p:spPr>
          <a:xfrm>
            <a:off x="23993134" y="772281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1" name="ZoneTexte 52"/>
          <p:cNvSpPr txBox="1"/>
          <p:nvPr/>
        </p:nvSpPr>
        <p:spPr>
          <a:xfrm>
            <a:off x="23885791" y="9663149"/>
            <a:ext cx="163711" cy="419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24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682" name="ZoneTexte 53"/>
          <p:cNvSpPr txBox="1"/>
          <p:nvPr/>
        </p:nvSpPr>
        <p:spPr>
          <a:xfrm>
            <a:off x="17642726" y="9609453"/>
            <a:ext cx="143471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683" name="ZoneTexte 54"/>
          <p:cNvSpPr txBox="1"/>
          <p:nvPr/>
        </p:nvSpPr>
        <p:spPr>
          <a:xfrm>
            <a:off x="17387461" y="8690778"/>
            <a:ext cx="2768521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Usage mobile</a:t>
            </a:r>
          </a:p>
        </p:txBody>
      </p:sp>
      <p:sp>
        <p:nvSpPr>
          <p:cNvPr id="1684" name="Connecteur droit 55"/>
          <p:cNvSpPr/>
          <p:nvPr/>
        </p:nvSpPr>
        <p:spPr>
          <a:xfrm>
            <a:off x="17717227" y="9617103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5" name="Connecteur droit 56"/>
          <p:cNvSpPr/>
          <p:nvPr/>
        </p:nvSpPr>
        <p:spPr>
          <a:xfrm>
            <a:off x="17718494" y="948592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6" name="Connecteur droit 57"/>
          <p:cNvSpPr/>
          <p:nvPr/>
        </p:nvSpPr>
        <p:spPr>
          <a:xfrm>
            <a:off x="23991094" y="948592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87" name="ZoneTexte 59"/>
          <p:cNvSpPr txBox="1"/>
          <p:nvPr/>
        </p:nvSpPr>
        <p:spPr>
          <a:xfrm>
            <a:off x="23874434" y="11399129"/>
            <a:ext cx="163711" cy="419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24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688" name="ZoneTexte 60"/>
          <p:cNvSpPr txBox="1"/>
          <p:nvPr/>
        </p:nvSpPr>
        <p:spPr>
          <a:xfrm>
            <a:off x="17631370" y="11345433"/>
            <a:ext cx="143471" cy="5461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689" name="ZoneTexte 61"/>
          <p:cNvSpPr txBox="1"/>
          <p:nvPr/>
        </p:nvSpPr>
        <p:spPr>
          <a:xfrm>
            <a:off x="17376103" y="10405765"/>
            <a:ext cx="2217659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5B9BD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Know How</a:t>
            </a:r>
          </a:p>
        </p:txBody>
      </p:sp>
      <p:sp>
        <p:nvSpPr>
          <p:cNvPr id="1690" name="Connecteur droit 62"/>
          <p:cNvSpPr/>
          <p:nvPr/>
        </p:nvSpPr>
        <p:spPr>
          <a:xfrm>
            <a:off x="17705869" y="11353083"/>
            <a:ext cx="6253239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1" name="Connecteur droit 63"/>
          <p:cNvSpPr/>
          <p:nvPr/>
        </p:nvSpPr>
        <p:spPr>
          <a:xfrm>
            <a:off x="17707136" y="11221901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2" name="Connecteur droit 64"/>
          <p:cNvSpPr/>
          <p:nvPr/>
        </p:nvSpPr>
        <p:spPr>
          <a:xfrm>
            <a:off x="23979735" y="11221901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3" name="Text Placeholder 4"/>
          <p:cNvSpPr/>
          <p:nvPr>
            <p:ph type="body" sz="quarter" idx="21"/>
          </p:nvPr>
        </p:nvSpPr>
        <p:spPr>
          <a:xfrm>
            <a:off x="7912055" y="1965251"/>
            <a:ext cx="9049849" cy="4836446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/>
          <a:p>
            <a:pPr defTabSz="1828800">
              <a:spcBef>
                <a:spcPts val="800"/>
              </a:spcBef>
              <a:defRPr sz="32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4" name="TextBox 106"/>
          <p:cNvSpPr txBox="1"/>
          <p:nvPr/>
        </p:nvSpPr>
        <p:spPr>
          <a:xfrm>
            <a:off x="9" y="6151415"/>
            <a:ext cx="833161" cy="1046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680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« </a:t>
            </a:r>
          </a:p>
        </p:txBody>
      </p:sp>
      <p:sp>
        <p:nvSpPr>
          <p:cNvPr id="1695" name="TextBox 107"/>
          <p:cNvSpPr txBox="1"/>
          <p:nvPr/>
        </p:nvSpPr>
        <p:spPr>
          <a:xfrm>
            <a:off x="6697031" y="6183481"/>
            <a:ext cx="637923" cy="1046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6800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»</a:t>
            </a:r>
          </a:p>
        </p:txBody>
      </p:sp>
      <p:sp>
        <p:nvSpPr>
          <p:cNvPr id="1696" name="Text Placeholder 4"/>
          <p:cNvSpPr/>
          <p:nvPr>
            <p:ph type="body" sz="quarter" idx="22"/>
          </p:nvPr>
        </p:nvSpPr>
        <p:spPr>
          <a:xfrm>
            <a:off x="7892898" y="7897652"/>
            <a:ext cx="9049848" cy="4836446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/>
          <a:p>
            <a:pPr defTabSz="1828800">
              <a:spcBef>
                <a:spcPts val="800"/>
              </a:spcBef>
              <a:defRPr sz="3200">
                <a:solidFill>
                  <a:srgbClr val="FF26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97" name="ZoneTexte 45"/>
          <p:cNvSpPr txBox="1"/>
          <p:nvPr/>
        </p:nvSpPr>
        <p:spPr>
          <a:xfrm>
            <a:off x="7902606" y="7158618"/>
            <a:ext cx="6062187" cy="72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FF26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Problèmes, attentes, frictions : </a:t>
            </a:r>
          </a:p>
        </p:txBody>
      </p:sp>
      <p:sp>
        <p:nvSpPr>
          <p:cNvPr id="169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Slide Number"/>
          <p:cNvSpPr txBox="1"/>
          <p:nvPr>
            <p:ph type="sldNum" sz="quarter" idx="2"/>
          </p:nvPr>
        </p:nvSpPr>
        <p:spPr>
          <a:xfrm>
            <a:off x="18885279" y="13150794"/>
            <a:ext cx="238722" cy="221953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1719" name="Groupe 12"/>
          <p:cNvGrpSpPr/>
          <p:nvPr/>
        </p:nvGrpSpPr>
        <p:grpSpPr>
          <a:xfrm>
            <a:off x="21041448" y="13043394"/>
            <a:ext cx="2880001" cy="301180"/>
            <a:chOff x="0" y="0"/>
            <a:chExt cx="2880000" cy="301178"/>
          </a:xfrm>
        </p:grpSpPr>
        <p:sp>
          <p:nvSpPr>
            <p:cNvPr id="1706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7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8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9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0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1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2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3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4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5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6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7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8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720" name="Connecteur droit 38"/>
          <p:cNvSpPr/>
          <p:nvPr/>
        </p:nvSpPr>
        <p:spPr>
          <a:xfrm>
            <a:off x="10306631" y="12891010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21" name="Text Box 23"/>
          <p:cNvSpPr txBox="1"/>
          <p:nvPr/>
        </p:nvSpPr>
        <p:spPr>
          <a:xfrm>
            <a:off x="10497549" y="13160210"/>
            <a:ext cx="2251262" cy="221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 defTabSz="2781301">
              <a:spcBef>
                <a:spcPts val="0"/>
              </a:spcBef>
              <a:defRPr cap="al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10/04/2020</a:t>
            </a:r>
          </a:p>
        </p:txBody>
      </p:sp>
      <p:sp>
        <p:nvSpPr>
          <p:cNvPr id="1722" name="Connecteur droit 123"/>
          <p:cNvSpPr/>
          <p:nvPr/>
        </p:nvSpPr>
        <p:spPr>
          <a:xfrm>
            <a:off x="18681130" y="12903712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23" name="Connecteur droit 101"/>
          <p:cNvSpPr/>
          <p:nvPr/>
        </p:nvSpPr>
        <p:spPr>
          <a:xfrm>
            <a:off x="12935645" y="12891010"/>
            <a:ext cx="1" cy="441601"/>
          </a:xfrm>
          <a:prstGeom prst="line">
            <a:avLst/>
          </a:prstGeom>
          <a:ln w="3175">
            <a:solidFill>
              <a:srgbClr val="000000"/>
            </a:solidFill>
          </a:ln>
        </p:spPr>
        <p:txBody>
          <a:bodyPr lIns="121919" tIns="121919" rIns="121919" bIns="121919"/>
          <a:lstStyle/>
          <a:p>
            <a:pPr defTabSz="2438400">
              <a:spcBef>
                <a:spcPts val="0"/>
              </a:spcBef>
              <a:defRPr b="1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39" name="Groupe 26"/>
          <p:cNvGrpSpPr/>
          <p:nvPr/>
        </p:nvGrpSpPr>
        <p:grpSpPr>
          <a:xfrm>
            <a:off x="13144386" y="13191210"/>
            <a:ext cx="2002652" cy="152585"/>
            <a:chOff x="0" y="0"/>
            <a:chExt cx="2002650" cy="152583"/>
          </a:xfrm>
        </p:grpSpPr>
        <p:sp>
          <p:nvSpPr>
            <p:cNvPr id="1724" name="Freeform 213"/>
            <p:cNvSpPr/>
            <p:nvPr/>
          </p:nvSpPr>
          <p:spPr>
            <a:xfrm>
              <a:off x="0" y="-1"/>
              <a:ext cx="130333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10800" y="0"/>
                  </a:lnTo>
                  <a:lnTo>
                    <a:pt x="12371" y="58"/>
                  </a:lnTo>
                  <a:lnTo>
                    <a:pt x="13680" y="115"/>
                  </a:lnTo>
                  <a:lnTo>
                    <a:pt x="14858" y="288"/>
                  </a:lnTo>
                  <a:lnTo>
                    <a:pt x="15840" y="518"/>
                  </a:lnTo>
                  <a:lnTo>
                    <a:pt x="16625" y="922"/>
                  </a:lnTo>
                  <a:lnTo>
                    <a:pt x="17280" y="1382"/>
                  </a:lnTo>
                  <a:lnTo>
                    <a:pt x="17935" y="1901"/>
                  </a:lnTo>
                  <a:lnTo>
                    <a:pt x="18524" y="2592"/>
                  </a:lnTo>
                  <a:lnTo>
                    <a:pt x="18916" y="3341"/>
                  </a:lnTo>
                  <a:lnTo>
                    <a:pt x="19309" y="4205"/>
                  </a:lnTo>
                  <a:lnTo>
                    <a:pt x="19505" y="5011"/>
                  </a:lnTo>
                  <a:lnTo>
                    <a:pt x="19505" y="6451"/>
                  </a:lnTo>
                  <a:lnTo>
                    <a:pt x="19440" y="6970"/>
                  </a:lnTo>
                  <a:lnTo>
                    <a:pt x="19309" y="7488"/>
                  </a:lnTo>
                  <a:lnTo>
                    <a:pt x="19113" y="7949"/>
                  </a:lnTo>
                  <a:lnTo>
                    <a:pt x="18851" y="8467"/>
                  </a:lnTo>
                  <a:lnTo>
                    <a:pt x="18589" y="8870"/>
                  </a:lnTo>
                  <a:lnTo>
                    <a:pt x="18262" y="9331"/>
                  </a:lnTo>
                  <a:lnTo>
                    <a:pt x="17869" y="9734"/>
                  </a:lnTo>
                  <a:lnTo>
                    <a:pt x="17411" y="10080"/>
                  </a:lnTo>
                  <a:lnTo>
                    <a:pt x="16887" y="10483"/>
                  </a:lnTo>
                  <a:lnTo>
                    <a:pt x="16298" y="10771"/>
                  </a:lnTo>
                  <a:lnTo>
                    <a:pt x="15709" y="11002"/>
                  </a:lnTo>
                  <a:lnTo>
                    <a:pt x="15055" y="11290"/>
                  </a:lnTo>
                  <a:lnTo>
                    <a:pt x="14335" y="11462"/>
                  </a:lnTo>
                  <a:lnTo>
                    <a:pt x="13549" y="11578"/>
                  </a:lnTo>
                  <a:lnTo>
                    <a:pt x="12698" y="11693"/>
                  </a:lnTo>
                  <a:lnTo>
                    <a:pt x="14269" y="12557"/>
                  </a:lnTo>
                  <a:lnTo>
                    <a:pt x="14596" y="12787"/>
                  </a:lnTo>
                  <a:lnTo>
                    <a:pt x="15316" y="13421"/>
                  </a:lnTo>
                  <a:lnTo>
                    <a:pt x="15971" y="14112"/>
                  </a:lnTo>
                  <a:lnTo>
                    <a:pt x="16691" y="14861"/>
                  </a:lnTo>
                  <a:lnTo>
                    <a:pt x="17280" y="15667"/>
                  </a:lnTo>
                  <a:lnTo>
                    <a:pt x="21600" y="21600"/>
                  </a:lnTo>
                  <a:lnTo>
                    <a:pt x="17476" y="21600"/>
                  </a:lnTo>
                  <a:lnTo>
                    <a:pt x="14269" y="17050"/>
                  </a:lnTo>
                  <a:lnTo>
                    <a:pt x="12960" y="15379"/>
                  </a:lnTo>
                  <a:lnTo>
                    <a:pt x="11913" y="14112"/>
                  </a:lnTo>
                  <a:lnTo>
                    <a:pt x="11062" y="13248"/>
                  </a:lnTo>
                  <a:lnTo>
                    <a:pt x="10604" y="12902"/>
                  </a:lnTo>
                  <a:lnTo>
                    <a:pt x="10276" y="12672"/>
                  </a:lnTo>
                  <a:lnTo>
                    <a:pt x="9556" y="12269"/>
                  </a:lnTo>
                  <a:lnTo>
                    <a:pt x="8771" y="12096"/>
                  </a:lnTo>
                  <a:lnTo>
                    <a:pt x="8051" y="11981"/>
                  </a:lnTo>
                  <a:lnTo>
                    <a:pt x="3207" y="11981"/>
                  </a:lnTo>
                  <a:lnTo>
                    <a:pt x="3207" y="21600"/>
                  </a:lnTo>
                  <a:lnTo>
                    <a:pt x="0" y="21600"/>
                  </a:lnTo>
                  <a:close/>
                  <a:moveTo>
                    <a:pt x="3207" y="9504"/>
                  </a:moveTo>
                  <a:lnTo>
                    <a:pt x="10211" y="9504"/>
                  </a:lnTo>
                  <a:lnTo>
                    <a:pt x="11258" y="9446"/>
                  </a:lnTo>
                  <a:lnTo>
                    <a:pt x="12175" y="9389"/>
                  </a:lnTo>
                  <a:lnTo>
                    <a:pt x="12960" y="9274"/>
                  </a:lnTo>
                  <a:lnTo>
                    <a:pt x="13680" y="9101"/>
                  </a:lnTo>
                  <a:lnTo>
                    <a:pt x="14269" y="8813"/>
                  </a:lnTo>
                  <a:lnTo>
                    <a:pt x="14727" y="8582"/>
                  </a:lnTo>
                  <a:lnTo>
                    <a:pt x="15185" y="8179"/>
                  </a:lnTo>
                  <a:lnTo>
                    <a:pt x="15513" y="7834"/>
                  </a:lnTo>
                  <a:lnTo>
                    <a:pt x="15840" y="7315"/>
                  </a:lnTo>
                  <a:lnTo>
                    <a:pt x="16036" y="6912"/>
                  </a:lnTo>
                  <a:lnTo>
                    <a:pt x="16167" y="6394"/>
                  </a:lnTo>
                  <a:lnTo>
                    <a:pt x="16233" y="5875"/>
                  </a:lnTo>
                  <a:lnTo>
                    <a:pt x="16102" y="5126"/>
                  </a:lnTo>
                  <a:lnTo>
                    <a:pt x="16036" y="4838"/>
                  </a:lnTo>
                  <a:lnTo>
                    <a:pt x="15905" y="4493"/>
                  </a:lnTo>
                  <a:lnTo>
                    <a:pt x="15709" y="4205"/>
                  </a:lnTo>
                  <a:lnTo>
                    <a:pt x="15513" y="3859"/>
                  </a:lnTo>
                  <a:lnTo>
                    <a:pt x="14989" y="3341"/>
                  </a:lnTo>
                  <a:lnTo>
                    <a:pt x="14596" y="3110"/>
                  </a:lnTo>
                  <a:lnTo>
                    <a:pt x="14269" y="2938"/>
                  </a:lnTo>
                  <a:lnTo>
                    <a:pt x="13811" y="2765"/>
                  </a:lnTo>
                  <a:lnTo>
                    <a:pt x="13287" y="2592"/>
                  </a:lnTo>
                  <a:lnTo>
                    <a:pt x="12829" y="2477"/>
                  </a:lnTo>
                  <a:lnTo>
                    <a:pt x="12240" y="2419"/>
                  </a:lnTo>
                  <a:lnTo>
                    <a:pt x="10996" y="2362"/>
                  </a:lnTo>
                  <a:lnTo>
                    <a:pt x="3207" y="2362"/>
                  </a:lnTo>
                  <a:lnTo>
                    <a:pt x="3207" y="95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5" name="Freeform 214"/>
            <p:cNvSpPr/>
            <p:nvPr/>
          </p:nvSpPr>
          <p:spPr>
            <a:xfrm>
              <a:off x="149403" y="-1"/>
              <a:ext cx="111260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0978" y="0"/>
                  </a:lnTo>
                  <a:lnTo>
                    <a:pt x="20978" y="2534"/>
                  </a:lnTo>
                  <a:lnTo>
                    <a:pt x="3807" y="2534"/>
                  </a:lnTo>
                  <a:lnTo>
                    <a:pt x="3807" y="9158"/>
                  </a:lnTo>
                  <a:lnTo>
                    <a:pt x="19968" y="9158"/>
                  </a:lnTo>
                  <a:lnTo>
                    <a:pt x="19968" y="11635"/>
                  </a:lnTo>
                  <a:lnTo>
                    <a:pt x="3807" y="11635"/>
                  </a:lnTo>
                  <a:lnTo>
                    <a:pt x="3807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6" name="Freeform 215"/>
            <p:cNvSpPr/>
            <p:nvPr/>
          </p:nvSpPr>
          <p:spPr>
            <a:xfrm>
              <a:off x="28609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3673" y="0"/>
                  </a:lnTo>
                  <a:lnTo>
                    <a:pt x="18147" y="16934"/>
                  </a:lnTo>
                  <a:lnTo>
                    <a:pt x="181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53" y="21600"/>
                  </a:lnTo>
                  <a:lnTo>
                    <a:pt x="3380" y="4608"/>
                  </a:lnTo>
                  <a:lnTo>
                    <a:pt x="338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7" name="Freeform 216"/>
            <p:cNvSpPr/>
            <p:nvPr/>
          </p:nvSpPr>
          <p:spPr>
            <a:xfrm>
              <a:off x="422780" y="-1"/>
              <a:ext cx="136691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8862" y="0"/>
                  </a:lnTo>
                  <a:lnTo>
                    <a:pt x="12123" y="0"/>
                  </a:lnTo>
                  <a:lnTo>
                    <a:pt x="21600" y="21600"/>
                  </a:lnTo>
                  <a:lnTo>
                    <a:pt x="18092" y="21600"/>
                  </a:lnTo>
                  <a:lnTo>
                    <a:pt x="15446" y="15034"/>
                  </a:lnTo>
                  <a:lnTo>
                    <a:pt x="5785" y="15034"/>
                  </a:lnTo>
                  <a:lnTo>
                    <a:pt x="3262" y="21600"/>
                  </a:lnTo>
                  <a:lnTo>
                    <a:pt x="0" y="21600"/>
                  </a:lnTo>
                  <a:close/>
                  <a:moveTo>
                    <a:pt x="6646" y="12672"/>
                  </a:moveTo>
                  <a:lnTo>
                    <a:pt x="14462" y="12672"/>
                  </a:lnTo>
                  <a:lnTo>
                    <a:pt x="12062" y="6682"/>
                  </a:lnTo>
                  <a:lnTo>
                    <a:pt x="11138" y="4262"/>
                  </a:lnTo>
                  <a:lnTo>
                    <a:pt x="10462" y="2246"/>
                  </a:lnTo>
                  <a:lnTo>
                    <a:pt x="10215" y="3283"/>
                  </a:lnTo>
                  <a:lnTo>
                    <a:pt x="9908" y="4320"/>
                  </a:lnTo>
                  <a:lnTo>
                    <a:pt x="9600" y="5299"/>
                  </a:lnTo>
                  <a:lnTo>
                    <a:pt x="9169" y="6394"/>
                  </a:lnTo>
                  <a:lnTo>
                    <a:pt x="6646" y="126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8" name="Freeform 217"/>
            <p:cNvSpPr/>
            <p:nvPr/>
          </p:nvSpPr>
          <p:spPr>
            <a:xfrm>
              <a:off x="572185" y="0"/>
              <a:ext cx="114439" cy="152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00" y="0"/>
                  </a:moveTo>
                  <a:lnTo>
                    <a:pt x="21600" y="0"/>
                  </a:lnTo>
                  <a:lnTo>
                    <a:pt x="21600" y="12221"/>
                  </a:lnTo>
                  <a:lnTo>
                    <a:pt x="21527" y="13813"/>
                  </a:lnTo>
                  <a:lnTo>
                    <a:pt x="21380" y="15177"/>
                  </a:lnTo>
                  <a:lnTo>
                    <a:pt x="21086" y="16314"/>
                  </a:lnTo>
                  <a:lnTo>
                    <a:pt x="20718" y="17394"/>
                  </a:lnTo>
                  <a:lnTo>
                    <a:pt x="20424" y="17848"/>
                  </a:lnTo>
                  <a:lnTo>
                    <a:pt x="20057" y="18246"/>
                  </a:lnTo>
                  <a:lnTo>
                    <a:pt x="19763" y="18701"/>
                  </a:lnTo>
                  <a:lnTo>
                    <a:pt x="19396" y="19042"/>
                  </a:lnTo>
                  <a:lnTo>
                    <a:pt x="18882" y="19440"/>
                  </a:lnTo>
                  <a:lnTo>
                    <a:pt x="18367" y="19781"/>
                  </a:lnTo>
                  <a:lnTo>
                    <a:pt x="17927" y="20122"/>
                  </a:lnTo>
                  <a:lnTo>
                    <a:pt x="17265" y="20406"/>
                  </a:lnTo>
                  <a:lnTo>
                    <a:pt x="16678" y="20747"/>
                  </a:lnTo>
                  <a:lnTo>
                    <a:pt x="16016" y="20975"/>
                  </a:lnTo>
                  <a:lnTo>
                    <a:pt x="15282" y="21145"/>
                  </a:lnTo>
                  <a:lnTo>
                    <a:pt x="14473" y="21373"/>
                  </a:lnTo>
                  <a:lnTo>
                    <a:pt x="13665" y="21486"/>
                  </a:lnTo>
                  <a:lnTo>
                    <a:pt x="12784" y="21543"/>
                  </a:lnTo>
                  <a:lnTo>
                    <a:pt x="11829" y="21600"/>
                  </a:lnTo>
                  <a:lnTo>
                    <a:pt x="10873" y="21600"/>
                  </a:lnTo>
                  <a:lnTo>
                    <a:pt x="9037" y="21543"/>
                  </a:lnTo>
                  <a:lnTo>
                    <a:pt x="7347" y="21373"/>
                  </a:lnTo>
                  <a:lnTo>
                    <a:pt x="6539" y="21202"/>
                  </a:lnTo>
                  <a:lnTo>
                    <a:pt x="5216" y="20861"/>
                  </a:lnTo>
                  <a:lnTo>
                    <a:pt x="4555" y="20634"/>
                  </a:lnTo>
                  <a:lnTo>
                    <a:pt x="3967" y="20293"/>
                  </a:lnTo>
                  <a:lnTo>
                    <a:pt x="3453" y="20065"/>
                  </a:lnTo>
                  <a:lnTo>
                    <a:pt x="2865" y="19667"/>
                  </a:lnTo>
                  <a:lnTo>
                    <a:pt x="2498" y="19326"/>
                  </a:lnTo>
                  <a:lnTo>
                    <a:pt x="1984" y="18928"/>
                  </a:lnTo>
                  <a:lnTo>
                    <a:pt x="1690" y="18531"/>
                  </a:lnTo>
                  <a:lnTo>
                    <a:pt x="1396" y="18076"/>
                  </a:lnTo>
                  <a:lnTo>
                    <a:pt x="1029" y="17621"/>
                  </a:lnTo>
                  <a:lnTo>
                    <a:pt x="808" y="17053"/>
                  </a:lnTo>
                  <a:lnTo>
                    <a:pt x="588" y="16541"/>
                  </a:lnTo>
                  <a:lnTo>
                    <a:pt x="220" y="15291"/>
                  </a:lnTo>
                  <a:lnTo>
                    <a:pt x="73" y="13869"/>
                  </a:lnTo>
                  <a:lnTo>
                    <a:pt x="0" y="12221"/>
                  </a:lnTo>
                  <a:lnTo>
                    <a:pt x="0" y="0"/>
                  </a:lnTo>
                  <a:lnTo>
                    <a:pt x="3600" y="0"/>
                  </a:lnTo>
                  <a:lnTo>
                    <a:pt x="3600" y="12221"/>
                  </a:lnTo>
                  <a:lnTo>
                    <a:pt x="3673" y="13528"/>
                  </a:lnTo>
                  <a:lnTo>
                    <a:pt x="3820" y="14665"/>
                  </a:lnTo>
                  <a:lnTo>
                    <a:pt x="3967" y="15575"/>
                  </a:lnTo>
                  <a:lnTo>
                    <a:pt x="4335" y="16314"/>
                  </a:lnTo>
                  <a:lnTo>
                    <a:pt x="4702" y="16939"/>
                  </a:lnTo>
                  <a:lnTo>
                    <a:pt x="5216" y="17507"/>
                  </a:lnTo>
                  <a:lnTo>
                    <a:pt x="5878" y="18019"/>
                  </a:lnTo>
                  <a:lnTo>
                    <a:pt x="6539" y="18360"/>
                  </a:lnTo>
                  <a:lnTo>
                    <a:pt x="7420" y="18701"/>
                  </a:lnTo>
                  <a:lnTo>
                    <a:pt x="8376" y="18928"/>
                  </a:lnTo>
                  <a:lnTo>
                    <a:pt x="9478" y="19042"/>
                  </a:lnTo>
                  <a:lnTo>
                    <a:pt x="11535" y="19042"/>
                  </a:lnTo>
                  <a:lnTo>
                    <a:pt x="12416" y="18985"/>
                  </a:lnTo>
                  <a:lnTo>
                    <a:pt x="13298" y="18872"/>
                  </a:lnTo>
                  <a:lnTo>
                    <a:pt x="14033" y="18758"/>
                  </a:lnTo>
                  <a:lnTo>
                    <a:pt x="14620" y="18587"/>
                  </a:lnTo>
                  <a:lnTo>
                    <a:pt x="15282" y="18303"/>
                  </a:lnTo>
                  <a:lnTo>
                    <a:pt x="15869" y="18019"/>
                  </a:lnTo>
                  <a:lnTo>
                    <a:pt x="16237" y="17678"/>
                  </a:lnTo>
                  <a:lnTo>
                    <a:pt x="16678" y="17280"/>
                  </a:lnTo>
                  <a:lnTo>
                    <a:pt x="17045" y="16825"/>
                  </a:lnTo>
                  <a:lnTo>
                    <a:pt x="17265" y="16257"/>
                  </a:lnTo>
                  <a:lnTo>
                    <a:pt x="17486" y="15575"/>
                  </a:lnTo>
                  <a:lnTo>
                    <a:pt x="17780" y="14893"/>
                  </a:lnTo>
                  <a:lnTo>
                    <a:pt x="17853" y="14097"/>
                  </a:lnTo>
                  <a:lnTo>
                    <a:pt x="17927" y="13244"/>
                  </a:lnTo>
                  <a:lnTo>
                    <a:pt x="18000" y="12221"/>
                  </a:lnTo>
                  <a:lnTo>
                    <a:pt x="180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9" name="Freeform 218"/>
            <p:cNvSpPr/>
            <p:nvPr/>
          </p:nvSpPr>
          <p:spPr>
            <a:xfrm>
              <a:off x="721589" y="-1"/>
              <a:ext cx="92187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4615" y="0"/>
                  </a:lnTo>
                  <a:lnTo>
                    <a:pt x="4615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0" name="Freeform 219"/>
            <p:cNvSpPr/>
            <p:nvPr/>
          </p:nvSpPr>
          <p:spPr>
            <a:xfrm>
              <a:off x="804238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76" y="21600"/>
                  </a:moveTo>
                  <a:lnTo>
                    <a:pt x="8976" y="2534"/>
                  </a:lnTo>
                  <a:lnTo>
                    <a:pt x="0" y="253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534"/>
                  </a:lnTo>
                  <a:lnTo>
                    <a:pt x="12624" y="2534"/>
                  </a:lnTo>
                  <a:lnTo>
                    <a:pt x="12624" y="21600"/>
                  </a:lnTo>
                  <a:lnTo>
                    <a:pt x="897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1" name="Rectangle 220"/>
            <p:cNvSpPr/>
            <p:nvPr/>
          </p:nvSpPr>
          <p:spPr>
            <a:xfrm>
              <a:off x="997106" y="-1"/>
              <a:ext cx="33868" cy="14940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2" name="Freeform 221"/>
            <p:cNvSpPr/>
            <p:nvPr/>
          </p:nvSpPr>
          <p:spPr>
            <a:xfrm>
              <a:off x="105854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3734" y="0"/>
                  </a:lnTo>
                  <a:lnTo>
                    <a:pt x="18085" y="16934"/>
                  </a:lnTo>
                  <a:lnTo>
                    <a:pt x="18085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66" y="21600"/>
                  </a:lnTo>
                  <a:lnTo>
                    <a:pt x="3515" y="4608"/>
                  </a:lnTo>
                  <a:lnTo>
                    <a:pt x="351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3" name="Freeform 222"/>
            <p:cNvSpPr/>
            <p:nvPr/>
          </p:nvSpPr>
          <p:spPr>
            <a:xfrm>
              <a:off x="1195232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018" y="21600"/>
                  </a:moveTo>
                  <a:lnTo>
                    <a:pt x="9018" y="2534"/>
                  </a:lnTo>
                  <a:lnTo>
                    <a:pt x="0" y="253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534"/>
                  </a:lnTo>
                  <a:lnTo>
                    <a:pt x="12582" y="2534"/>
                  </a:lnTo>
                  <a:lnTo>
                    <a:pt x="12582" y="21600"/>
                  </a:lnTo>
                  <a:lnTo>
                    <a:pt x="9018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4" name="Freeform 223"/>
            <p:cNvSpPr/>
            <p:nvPr/>
          </p:nvSpPr>
          <p:spPr>
            <a:xfrm>
              <a:off x="1335100" y="-1"/>
              <a:ext cx="111260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0906" y="0"/>
                  </a:lnTo>
                  <a:lnTo>
                    <a:pt x="20906" y="2534"/>
                  </a:lnTo>
                  <a:lnTo>
                    <a:pt x="3857" y="2534"/>
                  </a:lnTo>
                  <a:lnTo>
                    <a:pt x="3857" y="9158"/>
                  </a:lnTo>
                  <a:lnTo>
                    <a:pt x="19826" y="9158"/>
                  </a:lnTo>
                  <a:lnTo>
                    <a:pt x="19826" y="11635"/>
                  </a:lnTo>
                  <a:lnTo>
                    <a:pt x="3857" y="11635"/>
                  </a:lnTo>
                  <a:lnTo>
                    <a:pt x="3857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5" name="Freeform 224"/>
            <p:cNvSpPr/>
            <p:nvPr/>
          </p:nvSpPr>
          <p:spPr>
            <a:xfrm>
              <a:off x="1468610" y="-1"/>
              <a:ext cx="130333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10865" y="0"/>
                  </a:lnTo>
                  <a:lnTo>
                    <a:pt x="12371" y="58"/>
                  </a:lnTo>
                  <a:lnTo>
                    <a:pt x="13745" y="115"/>
                  </a:lnTo>
                  <a:lnTo>
                    <a:pt x="14858" y="288"/>
                  </a:lnTo>
                  <a:lnTo>
                    <a:pt x="15840" y="518"/>
                  </a:lnTo>
                  <a:lnTo>
                    <a:pt x="16625" y="922"/>
                  </a:lnTo>
                  <a:lnTo>
                    <a:pt x="17345" y="1382"/>
                  </a:lnTo>
                  <a:lnTo>
                    <a:pt x="18000" y="1901"/>
                  </a:lnTo>
                  <a:lnTo>
                    <a:pt x="18589" y="2592"/>
                  </a:lnTo>
                  <a:lnTo>
                    <a:pt x="18982" y="3341"/>
                  </a:lnTo>
                  <a:lnTo>
                    <a:pt x="19375" y="4205"/>
                  </a:lnTo>
                  <a:lnTo>
                    <a:pt x="19505" y="5011"/>
                  </a:lnTo>
                  <a:lnTo>
                    <a:pt x="19571" y="5875"/>
                  </a:lnTo>
                  <a:lnTo>
                    <a:pt x="19571" y="6451"/>
                  </a:lnTo>
                  <a:lnTo>
                    <a:pt x="19505" y="6970"/>
                  </a:lnTo>
                  <a:lnTo>
                    <a:pt x="19375" y="7488"/>
                  </a:lnTo>
                  <a:lnTo>
                    <a:pt x="19178" y="7949"/>
                  </a:lnTo>
                  <a:lnTo>
                    <a:pt x="18916" y="8467"/>
                  </a:lnTo>
                  <a:lnTo>
                    <a:pt x="18655" y="8870"/>
                  </a:lnTo>
                  <a:lnTo>
                    <a:pt x="18262" y="9331"/>
                  </a:lnTo>
                  <a:lnTo>
                    <a:pt x="17869" y="9734"/>
                  </a:lnTo>
                  <a:lnTo>
                    <a:pt x="17411" y="10080"/>
                  </a:lnTo>
                  <a:lnTo>
                    <a:pt x="16953" y="10483"/>
                  </a:lnTo>
                  <a:lnTo>
                    <a:pt x="16364" y="10771"/>
                  </a:lnTo>
                  <a:lnTo>
                    <a:pt x="15709" y="11002"/>
                  </a:lnTo>
                  <a:lnTo>
                    <a:pt x="15055" y="11290"/>
                  </a:lnTo>
                  <a:lnTo>
                    <a:pt x="14269" y="11462"/>
                  </a:lnTo>
                  <a:lnTo>
                    <a:pt x="13484" y="11578"/>
                  </a:lnTo>
                  <a:lnTo>
                    <a:pt x="12633" y="11693"/>
                  </a:lnTo>
                  <a:lnTo>
                    <a:pt x="13811" y="12269"/>
                  </a:lnTo>
                  <a:lnTo>
                    <a:pt x="14269" y="12557"/>
                  </a:lnTo>
                  <a:lnTo>
                    <a:pt x="14662" y="12787"/>
                  </a:lnTo>
                  <a:lnTo>
                    <a:pt x="15382" y="13421"/>
                  </a:lnTo>
                  <a:lnTo>
                    <a:pt x="16036" y="14112"/>
                  </a:lnTo>
                  <a:lnTo>
                    <a:pt x="16625" y="14861"/>
                  </a:lnTo>
                  <a:lnTo>
                    <a:pt x="17280" y="15667"/>
                  </a:lnTo>
                  <a:lnTo>
                    <a:pt x="21600" y="21600"/>
                  </a:lnTo>
                  <a:lnTo>
                    <a:pt x="17476" y="21600"/>
                  </a:lnTo>
                  <a:lnTo>
                    <a:pt x="14269" y="17050"/>
                  </a:lnTo>
                  <a:lnTo>
                    <a:pt x="12960" y="15379"/>
                  </a:lnTo>
                  <a:lnTo>
                    <a:pt x="11978" y="14112"/>
                  </a:lnTo>
                  <a:lnTo>
                    <a:pt x="11062" y="13248"/>
                  </a:lnTo>
                  <a:lnTo>
                    <a:pt x="10669" y="12902"/>
                  </a:lnTo>
                  <a:lnTo>
                    <a:pt x="10276" y="12672"/>
                  </a:lnTo>
                  <a:lnTo>
                    <a:pt x="9556" y="12269"/>
                  </a:lnTo>
                  <a:lnTo>
                    <a:pt x="8836" y="12096"/>
                  </a:lnTo>
                  <a:lnTo>
                    <a:pt x="8116" y="11981"/>
                  </a:lnTo>
                  <a:lnTo>
                    <a:pt x="3273" y="11981"/>
                  </a:lnTo>
                  <a:lnTo>
                    <a:pt x="3273" y="21600"/>
                  </a:lnTo>
                  <a:lnTo>
                    <a:pt x="0" y="21600"/>
                  </a:lnTo>
                  <a:close/>
                  <a:moveTo>
                    <a:pt x="3273" y="9504"/>
                  </a:moveTo>
                  <a:lnTo>
                    <a:pt x="10211" y="9504"/>
                  </a:lnTo>
                  <a:lnTo>
                    <a:pt x="11258" y="9446"/>
                  </a:lnTo>
                  <a:lnTo>
                    <a:pt x="12175" y="9389"/>
                  </a:lnTo>
                  <a:lnTo>
                    <a:pt x="13025" y="9274"/>
                  </a:lnTo>
                  <a:lnTo>
                    <a:pt x="13680" y="9101"/>
                  </a:lnTo>
                  <a:lnTo>
                    <a:pt x="14269" y="8813"/>
                  </a:lnTo>
                  <a:lnTo>
                    <a:pt x="14793" y="8582"/>
                  </a:lnTo>
                  <a:lnTo>
                    <a:pt x="15251" y="8179"/>
                  </a:lnTo>
                  <a:lnTo>
                    <a:pt x="15578" y="7834"/>
                  </a:lnTo>
                  <a:lnTo>
                    <a:pt x="15840" y="7315"/>
                  </a:lnTo>
                  <a:lnTo>
                    <a:pt x="16102" y="6912"/>
                  </a:lnTo>
                  <a:lnTo>
                    <a:pt x="16233" y="6394"/>
                  </a:lnTo>
                  <a:lnTo>
                    <a:pt x="16233" y="5875"/>
                  </a:lnTo>
                  <a:lnTo>
                    <a:pt x="16167" y="5126"/>
                  </a:lnTo>
                  <a:lnTo>
                    <a:pt x="16102" y="4838"/>
                  </a:lnTo>
                  <a:lnTo>
                    <a:pt x="15971" y="4493"/>
                  </a:lnTo>
                  <a:lnTo>
                    <a:pt x="15709" y="4205"/>
                  </a:lnTo>
                  <a:lnTo>
                    <a:pt x="15513" y="3859"/>
                  </a:lnTo>
                  <a:lnTo>
                    <a:pt x="14989" y="3341"/>
                  </a:lnTo>
                  <a:lnTo>
                    <a:pt x="14662" y="3110"/>
                  </a:lnTo>
                  <a:lnTo>
                    <a:pt x="14204" y="2938"/>
                  </a:lnTo>
                  <a:lnTo>
                    <a:pt x="13811" y="2765"/>
                  </a:lnTo>
                  <a:lnTo>
                    <a:pt x="13353" y="2592"/>
                  </a:lnTo>
                  <a:lnTo>
                    <a:pt x="12829" y="2477"/>
                  </a:lnTo>
                  <a:lnTo>
                    <a:pt x="12240" y="2419"/>
                  </a:lnTo>
                  <a:lnTo>
                    <a:pt x="10996" y="2362"/>
                  </a:lnTo>
                  <a:lnTo>
                    <a:pt x="3273" y="2362"/>
                  </a:lnTo>
                  <a:lnTo>
                    <a:pt x="3273" y="9504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6" name="Freeform 225"/>
            <p:cNvSpPr/>
            <p:nvPr/>
          </p:nvSpPr>
          <p:spPr>
            <a:xfrm>
              <a:off x="1618013" y="-1"/>
              <a:ext cx="117618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3795" y="0"/>
                  </a:lnTo>
                  <a:lnTo>
                    <a:pt x="18097" y="16934"/>
                  </a:lnTo>
                  <a:lnTo>
                    <a:pt x="1809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7805" y="21600"/>
                  </a:lnTo>
                  <a:lnTo>
                    <a:pt x="3503" y="4608"/>
                  </a:lnTo>
                  <a:lnTo>
                    <a:pt x="3503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7" name="Freeform 226"/>
            <p:cNvSpPr/>
            <p:nvPr/>
          </p:nvSpPr>
          <p:spPr>
            <a:xfrm>
              <a:off x="1754703" y="-1"/>
              <a:ext cx="139869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8887" y="0"/>
                  </a:lnTo>
                  <a:lnTo>
                    <a:pt x="12158" y="0"/>
                  </a:lnTo>
                  <a:lnTo>
                    <a:pt x="21600" y="21600"/>
                  </a:lnTo>
                  <a:lnTo>
                    <a:pt x="18082" y="21600"/>
                  </a:lnTo>
                  <a:lnTo>
                    <a:pt x="15429" y="15034"/>
                  </a:lnTo>
                  <a:lnTo>
                    <a:pt x="5801" y="15034"/>
                  </a:lnTo>
                  <a:lnTo>
                    <a:pt x="3271" y="21600"/>
                  </a:lnTo>
                  <a:lnTo>
                    <a:pt x="0" y="21600"/>
                  </a:lnTo>
                  <a:close/>
                  <a:moveTo>
                    <a:pt x="6665" y="12672"/>
                  </a:moveTo>
                  <a:lnTo>
                    <a:pt x="14441" y="12672"/>
                  </a:lnTo>
                  <a:lnTo>
                    <a:pt x="12034" y="6682"/>
                  </a:lnTo>
                  <a:lnTo>
                    <a:pt x="11109" y="4262"/>
                  </a:lnTo>
                  <a:lnTo>
                    <a:pt x="10430" y="2246"/>
                  </a:lnTo>
                  <a:lnTo>
                    <a:pt x="10183" y="3283"/>
                  </a:lnTo>
                  <a:lnTo>
                    <a:pt x="9874" y="4320"/>
                  </a:lnTo>
                  <a:lnTo>
                    <a:pt x="9566" y="5299"/>
                  </a:lnTo>
                  <a:lnTo>
                    <a:pt x="9195" y="6394"/>
                  </a:lnTo>
                  <a:lnTo>
                    <a:pt x="6665" y="12672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8" name="Freeform 227"/>
            <p:cNvSpPr/>
            <p:nvPr/>
          </p:nvSpPr>
          <p:spPr>
            <a:xfrm>
              <a:off x="1910464" y="-1"/>
              <a:ext cx="92187" cy="149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4523" y="0"/>
                  </a:lnTo>
                  <a:lnTo>
                    <a:pt x="4523" y="19008"/>
                  </a:lnTo>
                  <a:lnTo>
                    <a:pt x="21600" y="1900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740" name="Image 53" descr="Image 5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79" y="12891008"/>
            <a:ext cx="2601577" cy="44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1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rcRect l="0" t="0" r="0" b="53560"/>
          <a:stretch>
            <a:fillRect/>
          </a:stretch>
        </p:blipFill>
        <p:spPr>
          <a:xfrm>
            <a:off x="4254410" y="12771434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1742" name="ZoneTexte 17"/>
          <p:cNvSpPr txBox="1"/>
          <p:nvPr/>
        </p:nvSpPr>
        <p:spPr>
          <a:xfrm>
            <a:off x="5577162" y="12934450"/>
            <a:ext cx="4831006" cy="503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defTabSz="2438400">
              <a:spcBef>
                <a:spcPts val="0"/>
              </a:spcBef>
              <a:defRPr sz="1800">
                <a:solidFill>
                  <a:srgbClr val="003B5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ÉCOLE DE </a:t>
            </a:r>
            <a:r>
              <a:rPr>
                <a:solidFill>
                  <a:srgbClr val="8878B2"/>
                </a:solidFill>
              </a:rPr>
              <a:t>LA FINANCE</a:t>
            </a:r>
          </a:p>
        </p:txBody>
      </p:sp>
      <p:sp>
        <p:nvSpPr>
          <p:cNvPr id="1743" name="Title Text"/>
          <p:cNvSpPr txBox="1"/>
          <p:nvPr>
            <p:ph type="title"/>
          </p:nvPr>
        </p:nvSpPr>
        <p:spPr>
          <a:xfrm>
            <a:off x="-88388" y="-10457"/>
            <a:ext cx="24499106" cy="1368822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anchor="t">
            <a:normAutofit fontScale="100000" lnSpcReduction="0"/>
          </a:bodyPr>
          <a:lstStyle>
            <a:lvl1pPr algn="l">
              <a:defRPr b="1" sz="6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44" name="Body Level One…"/>
          <p:cNvSpPr txBox="1"/>
          <p:nvPr>
            <p:ph type="body" sz="quarter" idx="1"/>
          </p:nvPr>
        </p:nvSpPr>
        <p:spPr>
          <a:xfrm>
            <a:off x="1031305" y="10244808"/>
            <a:ext cx="6482780" cy="30871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400"/>
              </a:spcBef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90000"/>
              </a:lnSpc>
              <a:spcBef>
                <a:spcPts val="1400"/>
              </a:spcBef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4563" indent="-498763">
              <a:lnSpc>
                <a:spcPct val="90000"/>
              </a:lnSpc>
              <a:spcBef>
                <a:spcPts val="1400"/>
              </a:spcBef>
              <a:buSzPct val="100000"/>
              <a:buChar char="▪"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14500" indent="-685800">
              <a:lnSpc>
                <a:spcPct val="90000"/>
              </a:lnSpc>
              <a:spcBef>
                <a:spcPts val="1400"/>
              </a:spcBef>
              <a:buSzPct val="100000"/>
              <a:buChar char="▪"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685800">
              <a:lnSpc>
                <a:spcPct val="90000"/>
              </a:lnSpc>
              <a:spcBef>
                <a:spcPts val="1400"/>
              </a:spcBef>
              <a:buSzPct val="100000"/>
              <a:buChar char="»"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5" name="Rectangle 7"/>
          <p:cNvSpPr/>
          <p:nvPr/>
        </p:nvSpPr>
        <p:spPr>
          <a:xfrm>
            <a:off x="8280031" y="1905156"/>
            <a:ext cx="151196" cy="1084125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46" name="Rectangle 8"/>
          <p:cNvSpPr/>
          <p:nvPr/>
        </p:nvSpPr>
        <p:spPr>
          <a:xfrm>
            <a:off x="16412184" y="1905156"/>
            <a:ext cx="151195" cy="1084125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b="1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53" name="Grouper 26"/>
          <p:cNvGrpSpPr/>
          <p:nvPr/>
        </p:nvGrpSpPr>
        <p:grpSpPr>
          <a:xfrm>
            <a:off x="16919226" y="3648111"/>
            <a:ext cx="6662041" cy="2261854"/>
            <a:chOff x="0" y="0"/>
            <a:chExt cx="6662040" cy="2261853"/>
          </a:xfrm>
        </p:grpSpPr>
        <p:sp>
          <p:nvSpPr>
            <p:cNvPr id="1747" name="ZoneTexte 27"/>
            <p:cNvSpPr/>
            <p:nvPr/>
          </p:nvSpPr>
          <p:spPr>
            <a:xfrm>
              <a:off x="6498331" y="1045549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1748" name="ZoneTexte 28"/>
            <p:cNvSpPr/>
            <p:nvPr/>
          </p:nvSpPr>
          <p:spPr>
            <a:xfrm>
              <a:off x="255266" y="991853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1749" name="ZoneTexte 29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Type of city</a:t>
              </a:r>
            </a:p>
          </p:txBody>
        </p:sp>
        <p:sp>
          <p:nvSpPr>
            <p:cNvPr id="1750" name="Connecteur droit 30"/>
            <p:cNvSpPr/>
            <p:nvPr/>
          </p:nvSpPr>
          <p:spPr>
            <a:xfrm>
              <a:off x="329765" y="999503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1" name="Connecteur droit 31"/>
            <p:cNvSpPr/>
            <p:nvPr/>
          </p:nvSpPr>
          <p:spPr>
            <a:xfrm flipH="1">
              <a:off x="331457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2" name="Connecteur droit 32"/>
            <p:cNvSpPr/>
            <p:nvPr/>
          </p:nvSpPr>
          <p:spPr>
            <a:xfrm>
              <a:off x="6604055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60" name="Grouper 35"/>
          <p:cNvGrpSpPr/>
          <p:nvPr/>
        </p:nvGrpSpPr>
        <p:grpSpPr>
          <a:xfrm>
            <a:off x="16917185" y="5508845"/>
            <a:ext cx="6662042" cy="2303838"/>
            <a:chOff x="0" y="0"/>
            <a:chExt cx="6662040" cy="2303837"/>
          </a:xfrm>
        </p:grpSpPr>
        <p:sp>
          <p:nvSpPr>
            <p:cNvPr id="1754" name="ZoneTexte 36"/>
            <p:cNvSpPr/>
            <p:nvPr/>
          </p:nvSpPr>
          <p:spPr>
            <a:xfrm>
              <a:off x="6498331" y="1087533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1755" name="ZoneTexte 37"/>
            <p:cNvSpPr/>
            <p:nvPr/>
          </p:nvSpPr>
          <p:spPr>
            <a:xfrm>
              <a:off x="255266" y="1033837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1756" name="ZoneTexte 38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Frequency</a:t>
              </a:r>
            </a:p>
          </p:txBody>
        </p:sp>
        <p:sp>
          <p:nvSpPr>
            <p:cNvPr id="1757" name="Connecteur droit 39"/>
            <p:cNvSpPr/>
            <p:nvPr/>
          </p:nvSpPr>
          <p:spPr>
            <a:xfrm>
              <a:off x="329765" y="1041487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8" name="Connecteur droit 40"/>
            <p:cNvSpPr/>
            <p:nvPr/>
          </p:nvSpPr>
          <p:spPr>
            <a:xfrm flipH="1">
              <a:off x="331457" y="910727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9" name="Connecteur droit 41"/>
            <p:cNvSpPr/>
            <p:nvPr/>
          </p:nvSpPr>
          <p:spPr>
            <a:xfrm>
              <a:off x="6604055" y="910727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67" name="Grouper 42"/>
          <p:cNvGrpSpPr/>
          <p:nvPr/>
        </p:nvGrpSpPr>
        <p:grpSpPr>
          <a:xfrm>
            <a:off x="16905826" y="7479567"/>
            <a:ext cx="6662041" cy="2282846"/>
            <a:chOff x="0" y="0"/>
            <a:chExt cx="6662039" cy="2282845"/>
          </a:xfrm>
        </p:grpSpPr>
        <p:sp>
          <p:nvSpPr>
            <p:cNvPr id="1761" name="ZoneTexte 43"/>
            <p:cNvSpPr/>
            <p:nvPr/>
          </p:nvSpPr>
          <p:spPr>
            <a:xfrm>
              <a:off x="6498330" y="1066541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1762" name="ZoneTexte 44"/>
            <p:cNvSpPr/>
            <p:nvPr/>
          </p:nvSpPr>
          <p:spPr>
            <a:xfrm>
              <a:off x="255266" y="1012845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1763" name="ZoneTexte 45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Technical level</a:t>
              </a:r>
            </a:p>
          </p:txBody>
        </p:sp>
        <p:sp>
          <p:nvSpPr>
            <p:cNvPr id="1764" name="Connecteur droit 46"/>
            <p:cNvSpPr/>
            <p:nvPr/>
          </p:nvSpPr>
          <p:spPr>
            <a:xfrm>
              <a:off x="329765" y="1020495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5" name="Connecteur droit 47"/>
            <p:cNvSpPr/>
            <p:nvPr/>
          </p:nvSpPr>
          <p:spPr>
            <a:xfrm flipH="1">
              <a:off x="331457" y="889735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6" name="Connecteur droit 48"/>
            <p:cNvSpPr/>
            <p:nvPr/>
          </p:nvSpPr>
          <p:spPr>
            <a:xfrm>
              <a:off x="6604055" y="889735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74" name="Grouper 51"/>
          <p:cNvGrpSpPr/>
          <p:nvPr/>
        </p:nvGrpSpPr>
        <p:grpSpPr>
          <a:xfrm>
            <a:off x="16903783" y="9403277"/>
            <a:ext cx="6662042" cy="2261854"/>
            <a:chOff x="0" y="0"/>
            <a:chExt cx="6662040" cy="2261853"/>
          </a:xfrm>
        </p:grpSpPr>
        <p:sp>
          <p:nvSpPr>
            <p:cNvPr id="1768" name="ZoneTexte 52"/>
            <p:cNvSpPr/>
            <p:nvPr/>
          </p:nvSpPr>
          <p:spPr>
            <a:xfrm>
              <a:off x="6498331" y="1045549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1769" name="ZoneTexte 53"/>
            <p:cNvSpPr/>
            <p:nvPr/>
          </p:nvSpPr>
          <p:spPr>
            <a:xfrm>
              <a:off x="255266" y="991853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1770" name="ZoneTexte 54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Mobile friendly</a:t>
              </a:r>
            </a:p>
          </p:txBody>
        </p:sp>
        <p:sp>
          <p:nvSpPr>
            <p:cNvPr id="1771" name="Connecteur droit 55"/>
            <p:cNvSpPr/>
            <p:nvPr/>
          </p:nvSpPr>
          <p:spPr>
            <a:xfrm>
              <a:off x="329765" y="999503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2" name="Connecteur droit 56"/>
            <p:cNvSpPr/>
            <p:nvPr/>
          </p:nvSpPr>
          <p:spPr>
            <a:xfrm flipH="1">
              <a:off x="331457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3" name="Connecteur droit 57"/>
            <p:cNvSpPr/>
            <p:nvPr/>
          </p:nvSpPr>
          <p:spPr>
            <a:xfrm>
              <a:off x="6604055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81" name="Grouper 58"/>
          <p:cNvGrpSpPr/>
          <p:nvPr/>
        </p:nvGrpSpPr>
        <p:grpSpPr>
          <a:xfrm>
            <a:off x="16892426" y="11332017"/>
            <a:ext cx="6662041" cy="2282847"/>
            <a:chOff x="0" y="0"/>
            <a:chExt cx="6662040" cy="2282845"/>
          </a:xfrm>
        </p:grpSpPr>
        <p:sp>
          <p:nvSpPr>
            <p:cNvPr id="1775" name="ZoneTexte 59"/>
            <p:cNvSpPr/>
            <p:nvPr/>
          </p:nvSpPr>
          <p:spPr>
            <a:xfrm>
              <a:off x="6498331" y="1066541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1776" name="ZoneTexte 60"/>
            <p:cNvSpPr/>
            <p:nvPr/>
          </p:nvSpPr>
          <p:spPr>
            <a:xfrm>
              <a:off x="255266" y="1012845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1777" name="ZoneTexte 61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Know How</a:t>
              </a:r>
            </a:p>
          </p:txBody>
        </p:sp>
        <p:sp>
          <p:nvSpPr>
            <p:cNvPr id="1778" name="Connecteur droit 62"/>
            <p:cNvSpPr/>
            <p:nvPr/>
          </p:nvSpPr>
          <p:spPr>
            <a:xfrm>
              <a:off x="329765" y="1020495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9" name="Connecteur droit 63"/>
            <p:cNvSpPr/>
            <p:nvPr/>
          </p:nvSpPr>
          <p:spPr>
            <a:xfrm flipH="1">
              <a:off x="331457" y="889735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0" name="Connecteur droit 64"/>
            <p:cNvSpPr/>
            <p:nvPr/>
          </p:nvSpPr>
          <p:spPr>
            <a:xfrm>
              <a:off x="6604055" y="889735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788" name="Grouper 26"/>
          <p:cNvGrpSpPr/>
          <p:nvPr/>
        </p:nvGrpSpPr>
        <p:grpSpPr>
          <a:xfrm>
            <a:off x="16864427" y="1698381"/>
            <a:ext cx="6662042" cy="2261854"/>
            <a:chOff x="0" y="0"/>
            <a:chExt cx="6662040" cy="2261853"/>
          </a:xfrm>
        </p:grpSpPr>
        <p:sp>
          <p:nvSpPr>
            <p:cNvPr id="1782" name="ZoneTexte 27"/>
            <p:cNvSpPr/>
            <p:nvPr/>
          </p:nvSpPr>
          <p:spPr>
            <a:xfrm>
              <a:off x="6498331" y="1045549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1783" name="ZoneTexte 28"/>
            <p:cNvSpPr/>
            <p:nvPr/>
          </p:nvSpPr>
          <p:spPr>
            <a:xfrm>
              <a:off x="255266" y="991853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1784" name="ZoneTexte 29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Revenues</a:t>
              </a:r>
            </a:p>
          </p:txBody>
        </p:sp>
        <p:sp>
          <p:nvSpPr>
            <p:cNvPr id="1785" name="Connecteur droit 30"/>
            <p:cNvSpPr/>
            <p:nvPr/>
          </p:nvSpPr>
          <p:spPr>
            <a:xfrm>
              <a:off x="329765" y="999503"/>
              <a:ext cx="62532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6" name="Connecteur droit 31"/>
            <p:cNvSpPr/>
            <p:nvPr/>
          </p:nvSpPr>
          <p:spPr>
            <a:xfrm flipH="1">
              <a:off x="331457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7" name="Connecteur droit 32"/>
            <p:cNvSpPr/>
            <p:nvPr/>
          </p:nvSpPr>
          <p:spPr>
            <a:xfrm>
              <a:off x="6604055" y="868743"/>
              <a:ext cx="1" cy="26490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b="1"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Title Text"/>
          <p:cNvSpPr txBox="1"/>
          <p:nvPr>
            <p:ph type="title"/>
          </p:nvPr>
        </p:nvSpPr>
        <p:spPr>
          <a:xfrm>
            <a:off x="-2" y="-10457"/>
            <a:ext cx="24410720" cy="1368823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>
            <a:normAutofit fontScale="100000" lnSpcReduction="0"/>
          </a:bodyPr>
          <a:lstStyle>
            <a:lvl1pPr indent="359999" algn="l" defTabSz="1828800">
              <a:lnSpc>
                <a:spcPct val="90000"/>
              </a:lnSpc>
              <a:defRPr b="1" sz="6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96" name="Body Level One…"/>
          <p:cNvSpPr txBox="1"/>
          <p:nvPr>
            <p:ph type="body" sz="quarter" idx="1"/>
          </p:nvPr>
        </p:nvSpPr>
        <p:spPr>
          <a:xfrm>
            <a:off x="1031307" y="10244810"/>
            <a:ext cx="5035971" cy="3087103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457189" defTabSz="1828800">
              <a:lnSpc>
                <a:spcPct val="90000"/>
              </a:lnSpc>
              <a:spcBef>
                <a:spcPts val="2000"/>
              </a:spcBef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80160" indent="-365760" defTabSz="18288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78000" indent="-406400" defTabSz="18288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35200" indent="-406400" defTabSz="1828800">
              <a:lnSpc>
                <a:spcPct val="90000"/>
              </a:lnSpc>
              <a:spcBef>
                <a:spcPts val="2000"/>
              </a:spcBef>
              <a:buSzPct val="100000"/>
              <a:buChar char="•"/>
              <a:defRPr b="1" sz="320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7" name="Rectangle 7"/>
          <p:cNvSpPr/>
          <p:nvPr/>
        </p:nvSpPr>
        <p:spPr>
          <a:xfrm>
            <a:off x="6502031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798" name="Rectangle 8"/>
          <p:cNvSpPr/>
          <p:nvPr/>
        </p:nvSpPr>
        <p:spPr>
          <a:xfrm>
            <a:off x="16920184" y="1905157"/>
            <a:ext cx="151195" cy="1084125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32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799" name="ZoneTexte 24"/>
          <p:cNvSpPr txBox="1"/>
          <p:nvPr/>
        </p:nvSpPr>
        <p:spPr>
          <a:xfrm>
            <a:off x="23682918" y="2743931"/>
            <a:ext cx="163709" cy="2219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00" name="ZoneTexte 23"/>
          <p:cNvSpPr txBox="1"/>
          <p:nvPr/>
        </p:nvSpPr>
        <p:spPr>
          <a:xfrm>
            <a:off x="17439854" y="2690235"/>
            <a:ext cx="127001" cy="2592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801" name="Connecteur droit 16"/>
          <p:cNvSpPr/>
          <p:nvPr/>
        </p:nvSpPr>
        <p:spPr>
          <a:xfrm>
            <a:off x="17514354" y="2697885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02" name="Connecteur droit 17"/>
          <p:cNvSpPr/>
          <p:nvPr/>
        </p:nvSpPr>
        <p:spPr>
          <a:xfrm>
            <a:off x="17515622" y="256670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03" name="Connecteur droit 22"/>
          <p:cNvSpPr/>
          <p:nvPr/>
        </p:nvSpPr>
        <p:spPr>
          <a:xfrm>
            <a:off x="23788221" y="256670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04" name="ZoneTexte 27"/>
          <p:cNvSpPr txBox="1"/>
          <p:nvPr/>
        </p:nvSpPr>
        <p:spPr>
          <a:xfrm>
            <a:off x="23671558" y="4693661"/>
            <a:ext cx="163709" cy="2219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05" name="ZoneTexte 28"/>
          <p:cNvSpPr txBox="1"/>
          <p:nvPr/>
        </p:nvSpPr>
        <p:spPr>
          <a:xfrm>
            <a:off x="17428494" y="4639965"/>
            <a:ext cx="127001" cy="2592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806" name="Connecteur droit 30"/>
          <p:cNvSpPr/>
          <p:nvPr/>
        </p:nvSpPr>
        <p:spPr>
          <a:xfrm>
            <a:off x="17502993" y="4647615"/>
            <a:ext cx="6253237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07" name="Connecteur droit 31"/>
          <p:cNvSpPr/>
          <p:nvPr/>
        </p:nvSpPr>
        <p:spPr>
          <a:xfrm>
            <a:off x="17504262" y="451643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08" name="Connecteur droit 32"/>
          <p:cNvSpPr/>
          <p:nvPr/>
        </p:nvSpPr>
        <p:spPr>
          <a:xfrm>
            <a:off x="23776860" y="4516432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09" name="ZoneTexte 36"/>
          <p:cNvSpPr txBox="1"/>
          <p:nvPr/>
        </p:nvSpPr>
        <p:spPr>
          <a:xfrm>
            <a:off x="23669518" y="6596379"/>
            <a:ext cx="163709" cy="2219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10" name="ZoneTexte 37"/>
          <p:cNvSpPr txBox="1"/>
          <p:nvPr/>
        </p:nvSpPr>
        <p:spPr>
          <a:xfrm>
            <a:off x="17426454" y="6542683"/>
            <a:ext cx="127001" cy="2592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811" name="Connecteur droit 39"/>
          <p:cNvSpPr/>
          <p:nvPr/>
        </p:nvSpPr>
        <p:spPr>
          <a:xfrm>
            <a:off x="17500953" y="6550333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12" name="Connecteur droit 40"/>
          <p:cNvSpPr/>
          <p:nvPr/>
        </p:nvSpPr>
        <p:spPr>
          <a:xfrm>
            <a:off x="17502222" y="641915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13" name="Connecteur droit 41"/>
          <p:cNvSpPr/>
          <p:nvPr/>
        </p:nvSpPr>
        <p:spPr>
          <a:xfrm>
            <a:off x="23774822" y="641915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14" name="ZoneTexte 43"/>
          <p:cNvSpPr txBox="1"/>
          <p:nvPr/>
        </p:nvSpPr>
        <p:spPr>
          <a:xfrm>
            <a:off x="23658159" y="8546110"/>
            <a:ext cx="163709" cy="2219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15" name="ZoneTexte 44"/>
          <p:cNvSpPr txBox="1"/>
          <p:nvPr/>
        </p:nvSpPr>
        <p:spPr>
          <a:xfrm>
            <a:off x="17415093" y="8492413"/>
            <a:ext cx="127001" cy="2592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816" name="Connecteur droit 46"/>
          <p:cNvSpPr/>
          <p:nvPr/>
        </p:nvSpPr>
        <p:spPr>
          <a:xfrm>
            <a:off x="17489594" y="8500064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17" name="Connecteur droit 47"/>
          <p:cNvSpPr/>
          <p:nvPr/>
        </p:nvSpPr>
        <p:spPr>
          <a:xfrm>
            <a:off x="17490864" y="836888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18" name="Connecteur droit 48"/>
          <p:cNvSpPr/>
          <p:nvPr/>
        </p:nvSpPr>
        <p:spPr>
          <a:xfrm>
            <a:off x="23763461" y="8368880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19" name="ZoneTexte 52"/>
          <p:cNvSpPr txBox="1"/>
          <p:nvPr/>
        </p:nvSpPr>
        <p:spPr>
          <a:xfrm>
            <a:off x="23656115" y="10448828"/>
            <a:ext cx="163709" cy="22195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20" name="ZoneTexte 53"/>
          <p:cNvSpPr txBox="1"/>
          <p:nvPr/>
        </p:nvSpPr>
        <p:spPr>
          <a:xfrm>
            <a:off x="17413051" y="10395132"/>
            <a:ext cx="127001" cy="2592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821" name="Connecteur droit 55"/>
          <p:cNvSpPr/>
          <p:nvPr/>
        </p:nvSpPr>
        <p:spPr>
          <a:xfrm>
            <a:off x="17487551" y="10402781"/>
            <a:ext cx="6253236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22" name="Connecteur droit 56"/>
          <p:cNvSpPr/>
          <p:nvPr/>
        </p:nvSpPr>
        <p:spPr>
          <a:xfrm>
            <a:off x="17488819" y="10271597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23" name="Connecteur droit 57"/>
          <p:cNvSpPr/>
          <p:nvPr/>
        </p:nvSpPr>
        <p:spPr>
          <a:xfrm>
            <a:off x="23761416" y="10271597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24" name="ZoneTexte 59"/>
          <p:cNvSpPr txBox="1"/>
          <p:nvPr/>
        </p:nvSpPr>
        <p:spPr>
          <a:xfrm>
            <a:off x="23644758" y="12398557"/>
            <a:ext cx="163709" cy="2219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1828800">
              <a:spcBef>
                <a:spcPts val="0"/>
              </a:spcBef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1825" name="ZoneTexte 60"/>
          <p:cNvSpPr txBox="1"/>
          <p:nvPr/>
        </p:nvSpPr>
        <p:spPr>
          <a:xfrm>
            <a:off x="17401695" y="12344861"/>
            <a:ext cx="127001" cy="2592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1828800">
              <a:spcBef>
                <a:spcPts val="0"/>
              </a:spcBef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</a:t>
            </a:r>
          </a:p>
        </p:txBody>
      </p:sp>
      <p:sp>
        <p:nvSpPr>
          <p:cNvPr id="1826" name="Connecteur droit 62"/>
          <p:cNvSpPr/>
          <p:nvPr/>
        </p:nvSpPr>
        <p:spPr>
          <a:xfrm>
            <a:off x="17476193" y="12352513"/>
            <a:ext cx="6253237" cy="1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27" name="Connecteur droit 63"/>
          <p:cNvSpPr/>
          <p:nvPr/>
        </p:nvSpPr>
        <p:spPr>
          <a:xfrm>
            <a:off x="17477460" y="12221328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28" name="Connecteur droit 64"/>
          <p:cNvSpPr/>
          <p:nvPr/>
        </p:nvSpPr>
        <p:spPr>
          <a:xfrm>
            <a:off x="23750059" y="12221328"/>
            <a:ext cx="1" cy="264907"/>
          </a:xfrm>
          <a:prstGeom prst="line">
            <a:avLst/>
          </a:prstGeom>
          <a:ln w="3175">
            <a:solidFill>
              <a:srgbClr val="000000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29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6" name="Image 14" descr="Imag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87135" y="12257723"/>
            <a:ext cx="3221612" cy="1103598"/>
          </a:xfrm>
          <a:prstGeom prst="rect">
            <a:avLst/>
          </a:prstGeom>
          <a:ln w="12700">
            <a:miter lim="400000"/>
          </a:ln>
        </p:spPr>
      </p:pic>
      <p:sp>
        <p:nvSpPr>
          <p:cNvPr id="1837" name="Title Text"/>
          <p:cNvSpPr txBox="1"/>
          <p:nvPr>
            <p:ph type="title"/>
          </p:nvPr>
        </p:nvSpPr>
        <p:spPr>
          <a:xfrm>
            <a:off x="5213135" y="12440061"/>
            <a:ext cx="13598636" cy="89323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  <a:latin typeface="SkyFall Done"/>
                <a:ea typeface="SkyFall Done"/>
                <a:cs typeface="SkyFall Done"/>
                <a:sym typeface="SkyFall Done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838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665" y="125274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9" name="act think impact 1.png" descr="act think impact 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86932" y="12658727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18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SkyFall Done"/>
                <a:ea typeface="SkyFall Done"/>
                <a:cs typeface="SkyFall Done"/>
                <a:sym typeface="SkyFall Don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Title Text"/>
          <p:cNvSpPr txBox="1"/>
          <p:nvPr>
            <p:ph type="title"/>
          </p:nvPr>
        </p:nvSpPr>
        <p:spPr>
          <a:xfrm>
            <a:off x="5213135" y="12440061"/>
            <a:ext cx="13598636" cy="89323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  <a:latin typeface="SkyFall Done"/>
                <a:ea typeface="SkyFall Done"/>
                <a:cs typeface="SkyFall Done"/>
                <a:sym typeface="SkyFall Done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848" name="iae-lyon-3-univ-SI.png" descr="iae-lyon-3-univ-S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86997"/>
            <a:ext cx="3270318" cy="827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9" name="Screenshot 2019-05-24 at 08.29.32.png" descr="Screenshot 2019-05-24 at 08.29.3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77534" y="12437302"/>
            <a:ext cx="731817" cy="986598"/>
          </a:xfrm>
          <a:prstGeom prst="rect">
            <a:avLst/>
          </a:prstGeom>
          <a:ln w="12700">
            <a:miter lim="400000"/>
          </a:ln>
        </p:spPr>
      </p:pic>
      <p:sp>
        <p:nvSpPr>
          <p:cNvPr id="18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SkyFall Done"/>
                <a:ea typeface="SkyFall Done"/>
                <a:cs typeface="SkyFall Done"/>
                <a:sym typeface="SkyFall Don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 11" descr="Image 11"/>
          <p:cNvPicPr>
            <a:picLocks noChangeAspect="1"/>
          </p:cNvPicPr>
          <p:nvPr/>
        </p:nvPicPr>
        <p:blipFill>
          <a:blip r:embed="rId2">
            <a:alphaModFix amt="76000"/>
            <a:extLst/>
          </a:blip>
          <a:stretch>
            <a:fillRect/>
          </a:stretch>
        </p:blipFill>
        <p:spPr>
          <a:xfrm>
            <a:off x="-1" y="-425305"/>
            <a:ext cx="24384001" cy="1664349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Body Level One…"/>
          <p:cNvSpPr txBox="1"/>
          <p:nvPr>
            <p:ph type="body" sz="quarter" idx="1"/>
          </p:nvPr>
        </p:nvSpPr>
        <p:spPr>
          <a:xfrm>
            <a:off x="2853634" y="587978"/>
            <a:ext cx="20117475" cy="16505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Espace réservé du texte 26"/>
          <p:cNvSpPr/>
          <p:nvPr>
            <p:ph type="body" sz="quarter" idx="21"/>
          </p:nvPr>
        </p:nvSpPr>
        <p:spPr>
          <a:xfrm>
            <a:off x="2853631" y="2482490"/>
            <a:ext cx="20037538" cy="18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pic>
        <p:nvPicPr>
          <p:cNvPr id="151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242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act think impact 1.png" descr="act think impact 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logo rond.png" descr="logo ron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7" name="scurond3.png" descr="scurond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69" y="12390249"/>
            <a:ext cx="1223861" cy="1195579"/>
          </a:xfrm>
          <a:prstGeom prst="rect">
            <a:avLst/>
          </a:prstGeom>
          <a:ln w="12700">
            <a:miter lim="400000"/>
          </a:ln>
        </p:spPr>
      </p:pic>
      <p:sp>
        <p:nvSpPr>
          <p:cNvPr id="18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 en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5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3201" y="-149228"/>
            <a:ext cx="24684570" cy="13919205"/>
          </a:xfrm>
          <a:prstGeom prst="rect">
            <a:avLst/>
          </a:prstGeom>
          <a:ln w="12700">
            <a:miter lim="400000"/>
          </a:ln>
        </p:spPr>
      </p:pic>
      <p:sp>
        <p:nvSpPr>
          <p:cNvPr id="1866" name="Body Level One…"/>
          <p:cNvSpPr txBox="1"/>
          <p:nvPr>
            <p:ph type="body" idx="1"/>
          </p:nvPr>
        </p:nvSpPr>
        <p:spPr>
          <a:xfrm>
            <a:off x="380916" y="428578"/>
            <a:ext cx="23241167" cy="1176342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4200"/>
              </a:spcBef>
              <a:defRPr sz="17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lnSpc>
                <a:spcPct val="90000"/>
              </a:lnSpc>
              <a:spcBef>
                <a:spcPts val="4200"/>
              </a:spcBef>
              <a:defRPr sz="17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lnSpc>
                <a:spcPct val="90000"/>
              </a:lnSpc>
              <a:spcBef>
                <a:spcPts val="4200"/>
              </a:spcBef>
              <a:defRPr sz="17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lnSpc>
                <a:spcPct val="90000"/>
              </a:lnSpc>
              <a:spcBef>
                <a:spcPts val="4200"/>
              </a:spcBef>
              <a:defRPr sz="17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lnSpc>
                <a:spcPct val="90000"/>
              </a:lnSpc>
              <a:spcBef>
                <a:spcPts val="4200"/>
              </a:spcBef>
              <a:defRPr sz="17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SkyFall Done"/>
                <a:ea typeface="SkyFall Done"/>
                <a:cs typeface="SkyFall Done"/>
                <a:sym typeface="SkyFall Don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Body Level One…"/>
          <p:cNvSpPr txBox="1"/>
          <p:nvPr>
            <p:ph type="body" idx="1"/>
          </p:nvPr>
        </p:nvSpPr>
        <p:spPr>
          <a:xfrm>
            <a:off x="1670247" y="236394"/>
            <a:ext cx="21314836" cy="123412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0"/>
              </a:spcBef>
              <a:defRPr b="1" sz="116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 b="1" sz="116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0"/>
              </a:spcBef>
              <a:defRPr b="1" sz="116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0"/>
              </a:spcBef>
              <a:defRPr b="1" sz="116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0"/>
              </a:spcBef>
              <a:defRPr b="1" sz="116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5" name="Title Text"/>
          <p:cNvSpPr txBox="1"/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r">
              <a:defRPr sz="3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GRADE1">
    <p:bg>
      <p:bgPr>
        <a:gradFill flip="none" rotWithShape="1">
          <a:gsLst>
            <a:gs pos="69547">
              <a:srgbClr val="FFFFFF"/>
            </a:gs>
            <a:gs pos="79553">
              <a:srgbClr val="C9C9C9"/>
            </a:gs>
            <a:gs pos="100000">
              <a:srgbClr val="929292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36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Line"/>
          <p:cNvSpPr/>
          <p:nvPr/>
        </p:nvSpPr>
        <p:spPr>
          <a:xfrm flipV="1">
            <a:off x="761999" y="8635632"/>
            <a:ext cx="22859999" cy="369"/>
          </a:xfrm>
          <a:prstGeom prst="line">
            <a:avLst/>
          </a:prstGeom>
          <a:ln w="3175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8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891" name="Title Text"/>
          <p:cNvSpPr txBox="1"/>
          <p:nvPr>
            <p:ph type="title"/>
          </p:nvPr>
        </p:nvSpPr>
        <p:spPr>
          <a:xfrm>
            <a:off x="761999" y="9042400"/>
            <a:ext cx="22860001" cy="3810000"/>
          </a:xfrm>
          <a:prstGeom prst="rect">
            <a:avLst/>
          </a:prstGeom>
        </p:spPr>
        <p:txBody>
          <a:bodyPr lIns="50800" tIns="50800" rIns="50800" bIns="50800" anchor="t">
            <a:normAutofit fontScale="100000" lnSpcReduction="0"/>
          </a:bodyPr>
          <a:lstStyle>
            <a:lvl1pPr algn="l" defTabSz="825500">
              <a:lnSpc>
                <a:spcPct val="80000"/>
              </a:lnSpc>
              <a:defRPr cap="all" sz="29200">
                <a:solidFill>
                  <a:schemeClr val="accent1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92" name="Body Level One…"/>
          <p:cNvSpPr txBox="1"/>
          <p:nvPr>
            <p:ph type="body" sz="quarter" idx="1"/>
          </p:nvPr>
        </p:nvSpPr>
        <p:spPr>
          <a:xfrm>
            <a:off x="761999" y="5994400"/>
            <a:ext cx="22860001" cy="2540000"/>
          </a:xfrm>
          <a:prstGeom prst="rect">
            <a:avLst/>
          </a:prstGeom>
        </p:spPr>
        <p:txBody>
          <a:bodyPr lIns="50800" tIns="50800" rIns="50800" bIns="50800" anchor="b">
            <a:normAutofit fontScale="100000" lnSpcReduction="0"/>
          </a:bodyPr>
          <a:lstStyle>
            <a:lvl1pPr defTabSz="825500">
              <a:lnSpc>
                <a:spcPct val="80000"/>
              </a:lnSpc>
              <a:spcBef>
                <a:spcPts val="3200"/>
              </a:spcBef>
              <a:defRPr cap="all" sz="6800">
                <a:solidFill>
                  <a:srgbClr val="A6AAA9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indent="228600" defTabSz="825500">
              <a:lnSpc>
                <a:spcPct val="80000"/>
              </a:lnSpc>
              <a:spcBef>
                <a:spcPts val="3200"/>
              </a:spcBef>
              <a:defRPr cap="all" sz="6800">
                <a:solidFill>
                  <a:srgbClr val="A6AAA9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indent="457200" defTabSz="825500">
              <a:lnSpc>
                <a:spcPct val="80000"/>
              </a:lnSpc>
              <a:spcBef>
                <a:spcPts val="3200"/>
              </a:spcBef>
              <a:defRPr cap="all" sz="6800">
                <a:solidFill>
                  <a:srgbClr val="A6AAA9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indent="685800" defTabSz="825500">
              <a:lnSpc>
                <a:spcPct val="80000"/>
              </a:lnSpc>
              <a:spcBef>
                <a:spcPts val="3200"/>
              </a:spcBef>
              <a:defRPr cap="all" sz="6800">
                <a:solidFill>
                  <a:srgbClr val="A6AAA9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indent="914400" defTabSz="825500">
              <a:lnSpc>
                <a:spcPct val="80000"/>
              </a:lnSpc>
              <a:spcBef>
                <a:spcPts val="3200"/>
              </a:spcBef>
              <a:defRPr cap="all" sz="6800">
                <a:solidFill>
                  <a:srgbClr val="A6AAA9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3" name="Slide Number"/>
          <p:cNvSpPr txBox="1"/>
          <p:nvPr>
            <p:ph type="sldNum" sz="quarter" idx="2"/>
          </p:nvPr>
        </p:nvSpPr>
        <p:spPr>
          <a:xfrm>
            <a:off x="23000200" y="584199"/>
            <a:ext cx="566218" cy="6604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>
                <a:solidFill>
                  <a:srgbClr val="838787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Title Text"/>
          <p:cNvSpPr txBox="1"/>
          <p:nvPr>
            <p:ph type="title"/>
          </p:nvPr>
        </p:nvSpPr>
        <p:spPr>
          <a:xfrm>
            <a:off x="1219201" y="186625"/>
            <a:ext cx="21945600" cy="1368825"/>
          </a:xfrm>
          <a:prstGeom prst="rect">
            <a:avLst/>
          </a:prstGeom>
        </p:spPr>
        <p:txBody>
          <a:bodyPr lIns="109727" tIns="109727" rIns="109727" bIns="109727">
            <a:normAutofit fontScale="100000" lnSpcReduction="0"/>
          </a:bodyPr>
          <a:lstStyle>
            <a:lvl1pPr defTabSz="914364">
              <a:defRPr sz="8400">
                <a:solidFill>
                  <a:srgbClr val="808080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01" name="Body Level One…"/>
          <p:cNvSpPr txBox="1"/>
          <p:nvPr>
            <p:ph type="body" idx="1"/>
          </p:nvPr>
        </p:nvSpPr>
        <p:spPr>
          <a:xfrm>
            <a:off x="2901006" y="1791719"/>
            <a:ext cx="20730164" cy="11296576"/>
          </a:xfrm>
          <a:prstGeom prst="rect">
            <a:avLst/>
          </a:prstGeom>
        </p:spPr>
        <p:txBody>
          <a:bodyPr lIns="109727" tIns="109727" rIns="109727" bIns="109727">
            <a:normAutofit fontScale="100000" lnSpcReduction="0"/>
          </a:bodyPr>
          <a:lstStyle>
            <a:lvl1pPr defTabSz="914364">
              <a:spcBef>
                <a:spcPts val="1400"/>
              </a:spcBef>
              <a:defRPr sz="5800">
                <a:solidFill>
                  <a:srgbClr val="808080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 indent="380985" defTabSz="914364">
              <a:spcBef>
                <a:spcPts val="1400"/>
              </a:spcBef>
              <a:defRPr sz="5800">
                <a:solidFill>
                  <a:srgbClr val="808080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 marL="1314396" indent="-552426" defTabSz="914364">
              <a:spcBef>
                <a:spcPts val="1400"/>
              </a:spcBef>
              <a:buSzPct val="100000"/>
              <a:buChar char="•"/>
              <a:defRPr sz="5800">
                <a:solidFill>
                  <a:srgbClr val="808080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 marL="1833488" indent="-690533" defTabSz="914364">
              <a:spcBef>
                <a:spcPts val="1400"/>
              </a:spcBef>
              <a:buSzPct val="100000"/>
              <a:buChar char="–"/>
              <a:defRPr sz="5800">
                <a:solidFill>
                  <a:srgbClr val="808080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 marL="2214472" indent="-690533" defTabSz="914364">
              <a:spcBef>
                <a:spcPts val="1400"/>
              </a:spcBef>
              <a:buSzPct val="100000"/>
              <a:buChar char="»"/>
              <a:defRPr sz="5800">
                <a:solidFill>
                  <a:srgbClr val="808080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2" name="Slide Number"/>
          <p:cNvSpPr txBox="1"/>
          <p:nvPr>
            <p:ph type="sldNum" sz="quarter" idx="2"/>
          </p:nvPr>
        </p:nvSpPr>
        <p:spPr>
          <a:xfrm>
            <a:off x="11826239" y="12344401"/>
            <a:ext cx="5120642" cy="736601"/>
          </a:xfrm>
          <a:prstGeom prst="rect">
            <a:avLst/>
          </a:prstGeom>
        </p:spPr>
        <p:txBody>
          <a:bodyPr lIns="109727" tIns="109727" rIns="109727" bIns="109727"/>
          <a:lstStyle>
            <a:lvl1pPr defTabSz="1097280">
              <a:defRPr sz="2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9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655" y="12762997"/>
            <a:ext cx="720001" cy="72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3" name="Group"/>
          <p:cNvGrpSpPr/>
          <p:nvPr/>
        </p:nvGrpSpPr>
        <p:grpSpPr>
          <a:xfrm>
            <a:off x="-9748" y="366"/>
            <a:ext cx="24403496" cy="165359"/>
            <a:chOff x="0" y="0"/>
            <a:chExt cx="24403494" cy="165358"/>
          </a:xfrm>
        </p:grpSpPr>
        <p:sp>
          <p:nvSpPr>
            <p:cNvPr id="1910" name="Rectangle"/>
            <p:cNvSpPr/>
            <p:nvPr/>
          </p:nvSpPr>
          <p:spPr>
            <a:xfrm>
              <a:off x="0" y="0"/>
              <a:ext cx="8146013" cy="165359"/>
            </a:xfrm>
            <a:prstGeom prst="rect">
              <a:avLst/>
            </a:prstGeom>
            <a:solidFill>
              <a:srgbClr val="6CBD42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spcBef>
                  <a:spcPts val="0"/>
                </a:spcBef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11" name="Rectangle"/>
            <p:cNvSpPr/>
            <p:nvPr/>
          </p:nvSpPr>
          <p:spPr>
            <a:xfrm>
              <a:off x="16257482" y="0"/>
              <a:ext cx="8146013" cy="165359"/>
            </a:xfrm>
            <a:prstGeom prst="rect">
              <a:avLst/>
            </a:prstGeom>
            <a:solidFill>
              <a:srgbClr val="0076BC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spcBef>
                  <a:spcPts val="0"/>
                </a:spcBef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12" name="Rectangle"/>
            <p:cNvSpPr/>
            <p:nvPr/>
          </p:nvSpPr>
          <p:spPr>
            <a:xfrm>
              <a:off x="8128741" y="0"/>
              <a:ext cx="8146013" cy="16535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spcBef>
                  <a:spcPts val="0"/>
                </a:spcBef>
                <a:defRPr sz="3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914" name="soitec transparent.png" descr="soitec transparen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25979" y="12482220"/>
            <a:ext cx="3127037" cy="1593109"/>
          </a:xfrm>
          <a:prstGeom prst="rect">
            <a:avLst/>
          </a:prstGeom>
          <a:ln w="12700">
            <a:miter lim="400000"/>
          </a:ln>
        </p:spPr>
      </p:pic>
      <p:sp>
        <p:nvSpPr>
          <p:cNvPr id="1915" name="Slide Number"/>
          <p:cNvSpPr txBox="1"/>
          <p:nvPr>
            <p:ph type="sldNum" sz="quarter" idx="2"/>
          </p:nvPr>
        </p:nvSpPr>
        <p:spPr>
          <a:xfrm>
            <a:off x="23634129" y="12908140"/>
            <a:ext cx="379984" cy="382899"/>
          </a:xfrm>
          <a:prstGeom prst="rect">
            <a:avLst/>
          </a:prstGeom>
        </p:spPr>
        <p:txBody>
          <a:bodyPr lIns="0" tIns="0" rIns="0" bIns="0" anchor="t"/>
          <a:lstStyle>
            <a:lvl1pPr defTabSz="1828800">
              <a:defRPr sz="2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sz="18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23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Title Orange">
    <p:bg>
      <p:bgPr>
        <a:solidFill>
          <a:srgbClr val="75BD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Body Level One…"/>
          <p:cNvSpPr txBox="1"/>
          <p:nvPr>
            <p:ph type="body" sz="half" idx="1"/>
          </p:nvPr>
        </p:nvSpPr>
        <p:spPr>
          <a:xfrm>
            <a:off x="1248834" y="329274"/>
            <a:ext cx="21886335" cy="319408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  <a:lvl2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2pPr>
            <a:lvl3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3pPr>
            <a:lvl4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4pPr>
            <a:lvl5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1" name="Text Placeholder 8"/>
          <p:cNvSpPr/>
          <p:nvPr>
            <p:ph type="body" idx="21"/>
          </p:nvPr>
        </p:nvSpPr>
        <p:spPr>
          <a:xfrm>
            <a:off x="1248834" y="3785661"/>
            <a:ext cx="21886335" cy="8832977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1828970">
              <a:lnSpc>
                <a:spcPct val="90000"/>
              </a:lnSpc>
              <a:spcBef>
                <a:spcPts val="2000"/>
              </a:spcBef>
              <a:defRPr spc="-262" sz="8400">
                <a:solidFill>
                  <a:srgbClr val="FFFFFF"/>
                </a:solidFill>
                <a:latin typeface="American Typewriter"/>
                <a:ea typeface="American Typewriter"/>
                <a:cs typeface="American Typewriter"/>
                <a:sym typeface="American Typewriter"/>
              </a:defRPr>
            </a:pPr>
          </a:p>
        </p:txBody>
      </p:sp>
      <p:pic>
        <p:nvPicPr>
          <p:cNvPr id="1932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65" y="125274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3" name="act think impact 1.png" descr="act think impact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6932" y="12658727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1934" name="Slide Number"/>
          <p:cNvSpPr txBox="1"/>
          <p:nvPr>
            <p:ph type="sldNum" sz="quarter" idx="2"/>
          </p:nvPr>
        </p:nvSpPr>
        <p:spPr>
          <a:xfrm>
            <a:off x="11785599" y="12311379"/>
            <a:ext cx="5689601" cy="802641"/>
          </a:xfrm>
          <a:prstGeom prst="rect">
            <a:avLst/>
          </a:prstGeom>
        </p:spPr>
        <p:txBody>
          <a:bodyPr/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1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810207"/>
            <a:ext cx="24384001" cy="12905793"/>
          </a:xfrm>
          <a:prstGeom prst="rect">
            <a:avLst/>
          </a:prstGeom>
          <a:ln w="12700">
            <a:miter lim="400000"/>
          </a:ln>
        </p:spPr>
      </p:pic>
      <p:sp>
        <p:nvSpPr>
          <p:cNvPr id="1942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330" y="12572400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curond3.png" descr="scurond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logo rond.png" descr="logo r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 10" descr="Image 10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" y="-1389321"/>
            <a:ext cx="24384001" cy="16416671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Body Level One…"/>
          <p:cNvSpPr txBox="1"/>
          <p:nvPr>
            <p:ph type="body" sz="quarter" idx="1"/>
          </p:nvPr>
        </p:nvSpPr>
        <p:spPr>
          <a:xfrm>
            <a:off x="2853634" y="460978"/>
            <a:ext cx="20117475" cy="16505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Espace réservé du texte 26"/>
          <p:cNvSpPr/>
          <p:nvPr>
            <p:ph type="body" sz="quarter" idx="21"/>
          </p:nvPr>
        </p:nvSpPr>
        <p:spPr>
          <a:xfrm>
            <a:off x="2853631" y="2330090"/>
            <a:ext cx="20037538" cy="18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74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399" y="12459760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scurond3.png" descr="scurond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053383" y="14356294"/>
            <a:ext cx="1223862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logo rond.png" descr="logo ron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/>
          <p:nvPr>
            <p:ph type="title"/>
          </p:nvPr>
        </p:nvSpPr>
        <p:spPr>
          <a:xfrm>
            <a:off x="2495106" y="152402"/>
            <a:ext cx="21602220" cy="2971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5" name="Body Level One…"/>
          <p:cNvSpPr txBox="1"/>
          <p:nvPr>
            <p:ph type="body" sz="half" idx="1"/>
          </p:nvPr>
        </p:nvSpPr>
        <p:spPr>
          <a:xfrm>
            <a:off x="2291645" y="3989242"/>
            <a:ext cx="8895575" cy="866699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22975713" y="609600"/>
            <a:ext cx="637135" cy="723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93C7B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94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rcRect l="0" t="0" r="0" b="14650"/>
          <a:stretch>
            <a:fillRect/>
          </a:stretch>
        </p:blipFill>
        <p:spPr>
          <a:xfrm>
            <a:off x="30103" y="-30099"/>
            <a:ext cx="24384001" cy="1374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55" y="10187368"/>
            <a:ext cx="2035412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Body Level One…"/>
          <p:cNvSpPr txBox="1"/>
          <p:nvPr>
            <p:ph type="body" idx="1"/>
          </p:nvPr>
        </p:nvSpPr>
        <p:spPr>
          <a:xfrm>
            <a:off x="4625426" y="2648674"/>
            <a:ext cx="19507551" cy="100021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Title Text"/>
          <p:cNvSpPr txBox="1"/>
          <p:nvPr>
            <p:ph type="title"/>
          </p:nvPr>
        </p:nvSpPr>
        <p:spPr>
          <a:xfrm>
            <a:off x="829738" y="299202"/>
            <a:ext cx="23303239" cy="26511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Text"/>
          <p:cNvSpPr txBox="1"/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6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12383560"/>
            <a:ext cx="905935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logo rond.png" descr="logo 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Body Level One…"/>
          <p:cNvSpPr txBox="1"/>
          <p:nvPr>
            <p:ph type="body" sz="half" idx="1"/>
          </p:nvPr>
        </p:nvSpPr>
        <p:spPr>
          <a:xfrm>
            <a:off x="2773694" y="831935"/>
            <a:ext cx="20117475" cy="57220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" name="Espace réservé du texte 26"/>
          <p:cNvSpPr/>
          <p:nvPr>
            <p:ph type="body" sz="quarter" idx="21"/>
          </p:nvPr>
        </p:nvSpPr>
        <p:spPr>
          <a:xfrm>
            <a:off x="2853631" y="2482490"/>
            <a:ext cx="20037538" cy="18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sp>
        <p:nvSpPr>
          <p:cNvPr id="2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/>
          <p:nvPr>
            <p:ph type="title"/>
          </p:nvPr>
        </p:nvSpPr>
        <p:spPr>
          <a:xfrm>
            <a:off x="2" y="76202"/>
            <a:ext cx="24384004" cy="2952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5" name="Body Level One…"/>
          <p:cNvSpPr txBox="1"/>
          <p:nvPr>
            <p:ph type="body" idx="1"/>
          </p:nvPr>
        </p:nvSpPr>
        <p:spPr>
          <a:xfrm>
            <a:off x="609599" y="2184399"/>
            <a:ext cx="23774401" cy="1092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 10" descr="Image 10"/>
          <p:cNvPicPr>
            <a:picLocks noChangeAspect="1"/>
          </p:cNvPicPr>
          <p:nvPr/>
        </p:nvPicPr>
        <p:blipFill>
          <a:blip r:embed="rId2">
            <a:alphaModFix amt="91000"/>
            <a:extLst/>
          </a:blip>
          <a:stretch>
            <a:fillRect/>
          </a:stretch>
        </p:blipFill>
        <p:spPr>
          <a:xfrm>
            <a:off x="-1" y="-2211572"/>
            <a:ext cx="24384001" cy="1698374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Body Level One…"/>
          <p:cNvSpPr txBox="1"/>
          <p:nvPr>
            <p:ph type="body" sz="quarter" idx="1"/>
          </p:nvPr>
        </p:nvSpPr>
        <p:spPr>
          <a:xfrm>
            <a:off x="2853634" y="638778"/>
            <a:ext cx="20117475" cy="16505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500"/>
              </a:spcBef>
              <a:defRPr sz="6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5" name="Espace réservé du texte 26"/>
          <p:cNvSpPr/>
          <p:nvPr>
            <p:ph type="body" sz="quarter" idx="21"/>
          </p:nvPr>
        </p:nvSpPr>
        <p:spPr>
          <a:xfrm>
            <a:off x="2853631" y="2584090"/>
            <a:ext cx="20037538" cy="18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800"/>
              </a:spcBef>
              <a:defRPr sz="34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36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532" y="124258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scurond3.png" descr="scurond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23861" y="13761849"/>
            <a:ext cx="1223861" cy="119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logo rond.png" descr="logo rond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itle Text"/>
          <p:cNvSpPr txBox="1"/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47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313" y="12561092"/>
            <a:ext cx="905934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scurond3.png" descr="scurond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23861" y="13949004"/>
            <a:ext cx="1223861" cy="1195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logo rond.png" descr="logo r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Body Level One…"/>
          <p:cNvSpPr txBox="1"/>
          <p:nvPr>
            <p:ph type="body" idx="1"/>
          </p:nvPr>
        </p:nvSpPr>
        <p:spPr>
          <a:xfrm>
            <a:off x="1670247" y="236394"/>
            <a:ext cx="21314837" cy="123412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" name="Title Text"/>
          <p:cNvSpPr txBox="1"/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r">
              <a:defRPr sz="3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contenu">
    <p:bg>
      <p:bgPr>
        <a:solidFill>
          <a:srgbClr val="BFBFBF">
            <a:alpha val="55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Body Level One…"/>
          <p:cNvSpPr txBox="1"/>
          <p:nvPr>
            <p:ph type="body" idx="1"/>
          </p:nvPr>
        </p:nvSpPr>
        <p:spPr>
          <a:xfrm>
            <a:off x="2438399" y="2766373"/>
            <a:ext cx="21539200" cy="993710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7" name="Title Text"/>
          <p:cNvSpPr txBox="1"/>
          <p:nvPr>
            <p:ph type="title"/>
          </p:nvPr>
        </p:nvSpPr>
        <p:spPr>
          <a:xfrm>
            <a:off x="2432919" y="372805"/>
            <a:ext cx="21363122" cy="2249553"/>
          </a:xfrm>
          <a:prstGeom prst="rect">
            <a:avLst/>
          </a:prstGeom>
          <a:effectLst>
            <a:outerShdw sx="100000" sy="100000" kx="0" ky="0" algn="b" rotWithShape="0" blurRad="127000" dist="101600" dir="0">
              <a:srgbClr val="000000">
                <a:alpha val="40000"/>
              </a:srgbClr>
            </a:outerShdw>
          </a:effectLst>
        </p:spPr>
        <p:txBody>
          <a:bodyPr lIns="0" tIns="0" rIns="0" bIns="0" anchor="t">
            <a:normAutofit fontScale="100000" lnSpcReduction="0"/>
          </a:bodyPr>
          <a:lstStyle>
            <a:lvl1pPr algn="l">
              <a:defRPr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Title Green">
    <p:bg>
      <p:bgPr>
        <a:solidFill>
          <a:srgbClr val="58B6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Body Level One…"/>
          <p:cNvSpPr txBox="1"/>
          <p:nvPr>
            <p:ph type="body" sz="half" idx="1"/>
          </p:nvPr>
        </p:nvSpPr>
        <p:spPr>
          <a:xfrm>
            <a:off x="1054770" y="3546479"/>
            <a:ext cx="21886335" cy="425132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Text Placeholder 8"/>
          <p:cNvSpPr/>
          <p:nvPr>
            <p:ph type="body" sz="quarter" idx="21"/>
          </p:nvPr>
        </p:nvSpPr>
        <p:spPr>
          <a:xfrm>
            <a:off x="1248842" y="8013701"/>
            <a:ext cx="21886335" cy="114855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1371671">
              <a:lnSpc>
                <a:spcPct val="90000"/>
              </a:lnSpc>
              <a:spcBef>
                <a:spcPts val="1100"/>
              </a:spcBef>
              <a:defRPr spc="-266"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2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TION">
    <p:bg>
      <p:bgPr>
        <a:solidFill>
          <a:srgbClr val="1D62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Text"/>
          <p:cNvSpPr txBox="1"/>
          <p:nvPr>
            <p:ph type="title"/>
          </p:nvPr>
        </p:nvSpPr>
        <p:spPr>
          <a:xfrm>
            <a:off x="268023" y="752199"/>
            <a:ext cx="23994151" cy="9509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1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5" name="Body Level One…"/>
          <p:cNvSpPr txBox="1"/>
          <p:nvPr>
            <p:ph type="body" sz="quarter" idx="1"/>
          </p:nvPr>
        </p:nvSpPr>
        <p:spPr>
          <a:xfrm>
            <a:off x="7093111" y="10605255"/>
            <a:ext cx="17068801" cy="280594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86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14110760"/>
            <a:ext cx="973668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XPLICATION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8351576" y="329274"/>
            <a:ext cx="15361708" cy="422448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64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xfrm>
            <a:off x="478698" y="4806125"/>
            <a:ext cx="23426605" cy="848664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0"/>
              </a:spcBef>
              <a:defRPr sz="24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>
              <a:spcBef>
                <a:spcPts val="0"/>
              </a:spcBef>
              <a:defRPr sz="2400"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>
              <a:spcBef>
                <a:spcPts val="0"/>
              </a:spcBef>
              <a:defRPr sz="2400"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>
              <a:spcBef>
                <a:spcPts val="0"/>
              </a:spcBef>
              <a:defRPr sz="2400"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>
              <a:spcBef>
                <a:spcPts val="0"/>
              </a:spcBef>
              <a:defRPr sz="2400"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Picture Placeholder 2"/>
          <p:cNvSpPr/>
          <p:nvPr>
            <p:ph type="pic" sz="quarter" idx="21"/>
          </p:nvPr>
        </p:nvSpPr>
        <p:spPr>
          <a:xfrm>
            <a:off x="478698" y="329274"/>
            <a:ext cx="7488833" cy="422446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33" name="Rectangle"/>
          <p:cNvSpPr/>
          <p:nvPr/>
        </p:nvSpPr>
        <p:spPr>
          <a:xfrm>
            <a:off x="31750" y="31750"/>
            <a:ext cx="24320500" cy="13652500"/>
          </a:xfrm>
          <a:prstGeom prst="rect">
            <a:avLst/>
          </a:prstGeom>
          <a:ln w="165100">
            <a:solidFill>
              <a:srgbClr val="D6D6D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0984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295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3765" y="-1"/>
            <a:ext cx="20060237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0948" y="10108610"/>
            <a:ext cx="2134228" cy="307710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Body Level One…"/>
          <p:cNvSpPr txBox="1"/>
          <p:nvPr>
            <p:ph type="body" idx="1"/>
          </p:nvPr>
        </p:nvSpPr>
        <p:spPr>
          <a:xfrm>
            <a:off x="4323765" y="2705229"/>
            <a:ext cx="19507551" cy="100021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" name="Title Text"/>
          <p:cNvSpPr txBox="1"/>
          <p:nvPr>
            <p:ph type="title"/>
          </p:nvPr>
        </p:nvSpPr>
        <p:spPr>
          <a:xfrm>
            <a:off x="528074" y="318055"/>
            <a:ext cx="21877869" cy="265112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EXTE ST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Image 3" descr="Image 3"/>
          <p:cNvPicPr>
            <a:picLocks noChangeAspect="1"/>
          </p:cNvPicPr>
          <p:nvPr/>
        </p:nvPicPr>
        <p:blipFill>
          <a:blip r:embed="rId2">
            <a:extLst/>
          </a:blip>
          <a:srcRect l="0" t="0" r="0" b="963"/>
          <a:stretch>
            <a:fillRect/>
          </a:stretch>
        </p:blipFill>
        <p:spPr>
          <a:xfrm>
            <a:off x="-39596" y="-66146"/>
            <a:ext cx="24469952" cy="13795235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Title Text"/>
          <p:cNvSpPr txBox="1"/>
          <p:nvPr>
            <p:ph type="title"/>
          </p:nvPr>
        </p:nvSpPr>
        <p:spPr>
          <a:xfrm>
            <a:off x="4172991" y="363834"/>
            <a:ext cx="19252457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8" name="Body Level One…"/>
          <p:cNvSpPr txBox="1"/>
          <p:nvPr>
            <p:ph type="body" idx="1"/>
          </p:nvPr>
        </p:nvSpPr>
        <p:spPr>
          <a:xfrm>
            <a:off x="4172991" y="3014962"/>
            <a:ext cx="19252457" cy="1025054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  <a:lvl2pPr indent="342886"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2pPr>
            <a:lvl3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3pPr>
            <a:lvl4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4pPr>
            <a:lvl5pPr>
              <a:defRPr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 TITRE 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/>
          <p:nvPr>
            <p:ph type="title"/>
          </p:nvPr>
        </p:nvSpPr>
        <p:spPr>
          <a:xfrm>
            <a:off x="2219015" y="186626"/>
            <a:ext cx="20247193" cy="1368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bg>
      <p:bgPr>
        <a:solidFill>
          <a:srgbClr val="FB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Text"/>
          <p:cNvSpPr txBox="1"/>
          <p:nvPr>
            <p:ph type="title"/>
          </p:nvPr>
        </p:nvSpPr>
        <p:spPr>
          <a:xfrm>
            <a:off x="1248834" y="457199"/>
            <a:ext cx="21886335" cy="1514263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970">
              <a:lnSpc>
                <a:spcPct val="90000"/>
              </a:lnSpc>
              <a:defRPr spc="-197" sz="10800">
                <a:solidFill>
                  <a:srgbClr val="595959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5" name="Body Level One…"/>
          <p:cNvSpPr txBox="1"/>
          <p:nvPr>
            <p:ph type="body" idx="1"/>
          </p:nvPr>
        </p:nvSpPr>
        <p:spPr>
          <a:xfrm>
            <a:off x="1248834" y="2441509"/>
            <a:ext cx="21886335" cy="10454689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828970">
              <a:lnSpc>
                <a:spcPct val="90000"/>
              </a:lnSpc>
              <a:spcBef>
                <a:spcPts val="1900"/>
              </a:spcBef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indent="0" defTabSz="1828970">
              <a:lnSpc>
                <a:spcPct val="90000"/>
              </a:lnSpc>
              <a:spcBef>
                <a:spcPts val="1900"/>
              </a:spcBef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965200" indent="-965200" defTabSz="1828970">
              <a:lnSpc>
                <a:spcPct val="90000"/>
              </a:lnSpc>
              <a:spcBef>
                <a:spcPts val="1900"/>
              </a:spcBef>
              <a:buSzPct val="90000"/>
              <a:buChar char="▪"/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1839762" indent="-895471" defTabSz="1828970">
              <a:lnSpc>
                <a:spcPct val="90000"/>
              </a:lnSpc>
              <a:spcBef>
                <a:spcPts val="1900"/>
              </a:spcBef>
              <a:buSzPct val="90000"/>
              <a:buChar char="▪"/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2033066" indent="-920874" defTabSz="1828970">
              <a:lnSpc>
                <a:spcPct val="90000"/>
              </a:lnSpc>
              <a:spcBef>
                <a:spcPts val="1900"/>
              </a:spcBef>
              <a:buSzPct val="90000"/>
              <a:buChar char="▪"/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 defTabSz="1828970">
              <a:defRPr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RRE/TITREBLANC">
    <p:bg>
      <p:bgPr>
        <a:gradFill flip="none" rotWithShape="1">
          <a:gsLst>
            <a:gs pos="58000">
              <a:srgbClr val="FFFFFF"/>
            </a:gs>
            <a:gs pos="89000">
              <a:srgbClr val="A6A6A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rcRect l="24330" t="0" r="0" b="0"/>
          <a:stretch>
            <a:fillRect/>
          </a:stretch>
        </p:blipFill>
        <p:spPr>
          <a:xfrm>
            <a:off x="3743061" y="521295"/>
            <a:ext cx="17665963" cy="1246909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774700" dist="368300" dir="2700000">
              <a:srgbClr val="333333">
                <a:alpha val="64999"/>
              </a:srgbClr>
            </a:outerShdw>
          </a:effectLst>
        </p:spPr>
      </p:pic>
      <p:sp>
        <p:nvSpPr>
          <p:cNvPr id="334" name="Title Text"/>
          <p:cNvSpPr txBox="1"/>
          <p:nvPr>
            <p:ph type="title"/>
          </p:nvPr>
        </p:nvSpPr>
        <p:spPr>
          <a:xfrm>
            <a:off x="3935085" y="971599"/>
            <a:ext cx="17193407" cy="1135901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80000"/>
              </a:lnSpc>
              <a:defRPr spc="-1352" sz="2280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335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1059079"/>
            <a:ext cx="1805028" cy="2543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logo rond.png" descr="logo r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Title">
    <p:bg>
      <p:bgPr>
        <a:solidFill>
          <a:srgbClr val="58B6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itle Text"/>
          <p:cNvSpPr txBox="1"/>
          <p:nvPr>
            <p:ph type="title"/>
          </p:nvPr>
        </p:nvSpPr>
        <p:spPr>
          <a:xfrm>
            <a:off x="11315368" y="489687"/>
            <a:ext cx="12589935" cy="1270501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defRPr spc="-599" sz="91600">
                <a:solidFill>
                  <a:srgbClr val="FFFFFF">
                    <a:alpha val="99000"/>
                  </a:srgb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5" name="Oval 2"/>
          <p:cNvSpPr/>
          <p:nvPr/>
        </p:nvSpPr>
        <p:spPr>
          <a:xfrm>
            <a:off x="14607748" y="-73545"/>
            <a:ext cx="3658556" cy="3657601"/>
          </a:xfrm>
          <a:prstGeom prst="ellipse">
            <a:avLst/>
          </a:prstGeom>
          <a:ln w="76200">
            <a:solidFill>
              <a:srgbClr val="000000">
                <a:alpha val="10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46" name="Oval 3"/>
          <p:cNvSpPr/>
          <p:nvPr/>
        </p:nvSpPr>
        <p:spPr>
          <a:xfrm>
            <a:off x="6693372" y="3063559"/>
            <a:ext cx="2342444" cy="2341836"/>
          </a:xfrm>
          <a:prstGeom prst="ellipse">
            <a:avLst/>
          </a:prstGeom>
          <a:ln w="152400">
            <a:solidFill>
              <a:srgbClr val="000000">
                <a:alpha val="5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47" name="Oval 4"/>
          <p:cNvSpPr/>
          <p:nvPr/>
        </p:nvSpPr>
        <p:spPr>
          <a:xfrm>
            <a:off x="1317228" y="8202149"/>
            <a:ext cx="1750476" cy="1750023"/>
          </a:xfrm>
          <a:prstGeom prst="ellipse">
            <a:avLst/>
          </a:prstGeom>
          <a:ln w="152400">
            <a:solidFill>
              <a:srgbClr val="000000">
                <a:alpha val="5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48" name="Oval 5"/>
          <p:cNvSpPr/>
          <p:nvPr/>
        </p:nvSpPr>
        <p:spPr>
          <a:xfrm>
            <a:off x="17151565" y="2400357"/>
            <a:ext cx="1331212" cy="1330865"/>
          </a:xfrm>
          <a:prstGeom prst="ellipse">
            <a:avLst/>
          </a:prstGeom>
          <a:ln w="76200">
            <a:solidFill>
              <a:srgbClr val="000000">
                <a:alpha val="5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49" name="Oval 6"/>
          <p:cNvSpPr/>
          <p:nvPr/>
        </p:nvSpPr>
        <p:spPr>
          <a:xfrm>
            <a:off x="18985372" y="10999805"/>
            <a:ext cx="2342444" cy="2341835"/>
          </a:xfrm>
          <a:prstGeom prst="ellipse">
            <a:avLst/>
          </a:prstGeom>
          <a:ln w="203200">
            <a:solidFill>
              <a:srgbClr val="000000">
                <a:alpha val="5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50" name="Oval 7"/>
          <p:cNvSpPr/>
          <p:nvPr/>
        </p:nvSpPr>
        <p:spPr>
          <a:xfrm>
            <a:off x="21516643" y="9655525"/>
            <a:ext cx="1548230" cy="1547825"/>
          </a:xfrm>
          <a:prstGeom prst="ellipse">
            <a:avLst/>
          </a:prstGeom>
          <a:ln w="50800">
            <a:solidFill>
              <a:srgbClr val="000000">
                <a:alpha val="5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51" name="Oval 8"/>
          <p:cNvSpPr/>
          <p:nvPr/>
        </p:nvSpPr>
        <p:spPr>
          <a:xfrm>
            <a:off x="23079692" y="11893047"/>
            <a:ext cx="633590" cy="633425"/>
          </a:xfrm>
          <a:prstGeom prst="ellipse">
            <a:avLst/>
          </a:prstGeom>
          <a:ln w="50800">
            <a:solidFill>
              <a:srgbClr val="000000">
                <a:alpha val="20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52" name="Oval 9"/>
          <p:cNvSpPr/>
          <p:nvPr/>
        </p:nvSpPr>
        <p:spPr>
          <a:xfrm>
            <a:off x="567351" y="9374655"/>
            <a:ext cx="4723804" cy="4722577"/>
          </a:xfrm>
          <a:prstGeom prst="ellipse">
            <a:avLst/>
          </a:prstGeom>
          <a:ln w="152400">
            <a:solidFill>
              <a:srgbClr val="000000">
                <a:alpha val="10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53" name="Oval 10"/>
          <p:cNvSpPr/>
          <p:nvPr/>
        </p:nvSpPr>
        <p:spPr>
          <a:xfrm>
            <a:off x="3007719" y="2231263"/>
            <a:ext cx="2511804" cy="2511154"/>
          </a:xfrm>
          <a:prstGeom prst="ellipse">
            <a:avLst/>
          </a:prstGeom>
          <a:ln w="152400">
            <a:solidFill>
              <a:srgbClr val="000000">
                <a:alpha val="5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54" name="Oval 11"/>
          <p:cNvSpPr/>
          <p:nvPr/>
        </p:nvSpPr>
        <p:spPr>
          <a:xfrm>
            <a:off x="5377325" y="1025965"/>
            <a:ext cx="1026651" cy="1026385"/>
          </a:xfrm>
          <a:prstGeom prst="ellipse">
            <a:avLst/>
          </a:prstGeom>
          <a:ln w="50800">
            <a:solidFill>
              <a:srgbClr val="000000">
                <a:alpha val="20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55" name="Oval 12"/>
          <p:cNvSpPr/>
          <p:nvPr/>
        </p:nvSpPr>
        <p:spPr>
          <a:xfrm>
            <a:off x="22405240" y="905338"/>
            <a:ext cx="489078" cy="488950"/>
          </a:xfrm>
          <a:prstGeom prst="ellipse">
            <a:avLst/>
          </a:prstGeom>
          <a:ln w="50800">
            <a:solidFill>
              <a:srgbClr val="000000">
                <a:alpha val="10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56" name="Oval 13"/>
          <p:cNvSpPr/>
          <p:nvPr/>
        </p:nvSpPr>
        <p:spPr>
          <a:xfrm>
            <a:off x="22318237" y="3758066"/>
            <a:ext cx="1750476" cy="1750023"/>
          </a:xfrm>
          <a:prstGeom prst="ellipse">
            <a:avLst/>
          </a:prstGeom>
          <a:ln w="25400">
            <a:solidFill>
              <a:srgbClr val="000000">
                <a:alpha val="20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57" name="Oval 14"/>
          <p:cNvSpPr/>
          <p:nvPr/>
        </p:nvSpPr>
        <p:spPr>
          <a:xfrm>
            <a:off x="9949495" y="10820565"/>
            <a:ext cx="1207127" cy="1206811"/>
          </a:xfrm>
          <a:prstGeom prst="ellipse">
            <a:avLst/>
          </a:prstGeom>
          <a:ln w="101600">
            <a:solidFill>
              <a:srgbClr val="000000">
                <a:alpha val="5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58" name="Oval 15"/>
          <p:cNvSpPr/>
          <p:nvPr/>
        </p:nvSpPr>
        <p:spPr>
          <a:xfrm>
            <a:off x="11261797" y="9363748"/>
            <a:ext cx="2060753" cy="2060220"/>
          </a:xfrm>
          <a:prstGeom prst="ellipse">
            <a:avLst/>
          </a:prstGeom>
          <a:ln w="152400">
            <a:solidFill>
              <a:srgbClr val="000000">
                <a:alpha val="5000"/>
              </a:srgbClr>
            </a:solidFill>
          </a:ln>
        </p:spPr>
        <p:txBody>
          <a:bodyPr lIns="121919" tIns="121919" rIns="121919" bIns="121919" anchor="ctr"/>
          <a:lstStyle/>
          <a:p>
            <a:pPr algn="ctr" defTabSz="1826693">
              <a:spcBef>
                <a:spcPts val="0"/>
              </a:spcBef>
              <a:defRPr sz="4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3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le Text"/>
          <p:cNvSpPr txBox="1"/>
          <p:nvPr>
            <p:ph type="title"/>
          </p:nvPr>
        </p:nvSpPr>
        <p:spPr>
          <a:xfrm>
            <a:off x="1828799" y="2825551"/>
            <a:ext cx="20726401" cy="46085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12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7" name="Body Level One…"/>
          <p:cNvSpPr txBox="1"/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spcBef>
                <a:spcPts val="1900"/>
              </a:spcBef>
              <a:defRPr sz="8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ctr">
              <a:spcBef>
                <a:spcPts val="1900"/>
              </a:spcBef>
              <a:defRPr sz="8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ctr">
              <a:spcBef>
                <a:spcPts val="1900"/>
              </a:spcBef>
              <a:defRPr sz="8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ctr">
              <a:spcBef>
                <a:spcPts val="1900"/>
              </a:spcBef>
              <a:defRPr sz="8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ctr">
              <a:spcBef>
                <a:spcPts val="1900"/>
              </a:spcBef>
              <a:defRPr sz="80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SSFOND">
    <p:bg>
      <p:bgPr>
        <a:solidFill>
          <a:srgbClr val="CEDB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C20D2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383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894" y="10322834"/>
            <a:ext cx="2134227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Body Level One…"/>
          <p:cNvSpPr txBox="1"/>
          <p:nvPr>
            <p:ph type="body" idx="1"/>
          </p:nvPr>
        </p:nvSpPr>
        <p:spPr>
          <a:xfrm>
            <a:off x="4323765" y="2603629"/>
            <a:ext cx="19507551" cy="100021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6" name="Title Text"/>
          <p:cNvSpPr txBox="1"/>
          <p:nvPr>
            <p:ph type="title"/>
          </p:nvPr>
        </p:nvSpPr>
        <p:spPr>
          <a:xfrm>
            <a:off x="1307007" y="318055"/>
            <a:ext cx="21877869" cy="265112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 11" descr="Image 11"/>
          <p:cNvPicPr>
            <a:picLocks noChangeAspect="1"/>
          </p:cNvPicPr>
          <p:nvPr/>
        </p:nvPicPr>
        <p:blipFill>
          <a:blip r:embed="rId2">
            <a:alphaModFix amt="76000"/>
            <a:extLst/>
          </a:blip>
          <a:stretch>
            <a:fillRect/>
          </a:stretch>
        </p:blipFill>
        <p:spPr>
          <a:xfrm>
            <a:off x="-1" y="-425305"/>
            <a:ext cx="24384001" cy="16643497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Body Level One…"/>
          <p:cNvSpPr txBox="1"/>
          <p:nvPr>
            <p:ph type="body" sz="quarter" idx="1"/>
          </p:nvPr>
        </p:nvSpPr>
        <p:spPr>
          <a:xfrm>
            <a:off x="2853634" y="587978"/>
            <a:ext cx="20117475" cy="16505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6" name="Espace réservé du texte 26"/>
          <p:cNvSpPr/>
          <p:nvPr>
            <p:ph type="body" sz="quarter" idx="21"/>
          </p:nvPr>
        </p:nvSpPr>
        <p:spPr>
          <a:xfrm>
            <a:off x="2853631" y="2482490"/>
            <a:ext cx="20037538" cy="18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397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732" y="12324294"/>
            <a:ext cx="939801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llout"/>
          <p:cNvSpPr/>
          <p:nvPr/>
        </p:nvSpPr>
        <p:spPr>
          <a:xfrm>
            <a:off x="876300" y="1326852"/>
            <a:ext cx="22631400" cy="106652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6" y="0"/>
                </a:moveTo>
                <a:cubicBezTo>
                  <a:pt x="195" y="0"/>
                  <a:pt x="0" y="414"/>
                  <a:pt x="0" y="925"/>
                </a:cubicBezTo>
                <a:lnTo>
                  <a:pt x="0" y="15961"/>
                </a:lnTo>
                <a:cubicBezTo>
                  <a:pt x="0" y="16472"/>
                  <a:pt x="195" y="16887"/>
                  <a:pt x="436" y="16887"/>
                </a:cubicBezTo>
                <a:lnTo>
                  <a:pt x="17516" y="16887"/>
                </a:lnTo>
                <a:lnTo>
                  <a:pt x="18775" y="21600"/>
                </a:lnTo>
                <a:lnTo>
                  <a:pt x="20033" y="16887"/>
                </a:lnTo>
                <a:lnTo>
                  <a:pt x="21164" y="16887"/>
                </a:lnTo>
                <a:cubicBezTo>
                  <a:pt x="21405" y="16887"/>
                  <a:pt x="21600" y="16472"/>
                  <a:pt x="21600" y="15961"/>
                </a:cubicBezTo>
                <a:lnTo>
                  <a:pt x="21600" y="925"/>
                </a:lnTo>
                <a:cubicBezTo>
                  <a:pt x="21600" y="414"/>
                  <a:pt x="21405" y="0"/>
                  <a:pt x="21164" y="0"/>
                </a:cubicBezTo>
                <a:lnTo>
                  <a:pt x="436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42" name="❝ your  happiness  is my  business ❞"/>
          <p:cNvSpPr txBox="1"/>
          <p:nvPr>
            <p:ph type="body" idx="21"/>
          </p:nvPr>
        </p:nvSpPr>
        <p:spPr>
          <a:xfrm>
            <a:off x="1320800" y="1752600"/>
            <a:ext cx="21056600" cy="796925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825500">
              <a:lnSpc>
                <a:spcPct val="80000"/>
              </a:lnSpc>
              <a:spcBef>
                <a:spcPts val="0"/>
              </a:spcBef>
              <a:defRPr cap="all" sz="119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pPr>
            <a:r>
              <a:t>❝ your </a:t>
            </a:r>
            <a:br/>
            <a:r>
              <a:t>happiness </a:t>
            </a:r>
            <a:br/>
            <a:r>
              <a:t>is my </a:t>
            </a:r>
            <a:br/>
            <a:r>
              <a:t>business ❞</a:t>
            </a:r>
          </a:p>
        </p:txBody>
      </p:sp>
      <p:sp>
        <p:nvSpPr>
          <p:cNvPr id="43" name="XXX"/>
          <p:cNvSpPr txBox="1"/>
          <p:nvPr>
            <p:ph type="body" sz="quarter" idx="22"/>
          </p:nvPr>
        </p:nvSpPr>
        <p:spPr>
          <a:xfrm>
            <a:off x="762000" y="11772900"/>
            <a:ext cx="22860000" cy="1600201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>
            <a:lvl1pPr algn="r" defTabSz="825500">
              <a:lnSpc>
                <a:spcPct val="80000"/>
              </a:lnSpc>
              <a:spcBef>
                <a:spcPts val="0"/>
              </a:spcBef>
              <a:defRPr b="1" i="1" sz="8700">
                <a:solidFill>
                  <a:srgbClr val="838787"/>
                </a:solidFill>
                <a:latin typeface="OpenSansItalic-Bold"/>
                <a:ea typeface="OpenSansItalic-Bold"/>
                <a:cs typeface="OpenSansItalic-Bold"/>
                <a:sym typeface="OpenSansItalic-Bold"/>
              </a:defRPr>
            </a:lvl1pPr>
          </a:lstStyle>
          <a:p>
            <a:pPr/>
            <a:r>
              <a:t>XXX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22975713" y="609600"/>
            <a:ext cx="637135" cy="723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bg>
      <p:bgPr>
        <a:solidFill>
          <a:srgbClr val="FB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Title Text"/>
          <p:cNvSpPr txBox="1"/>
          <p:nvPr>
            <p:ph type="title"/>
          </p:nvPr>
        </p:nvSpPr>
        <p:spPr>
          <a:xfrm>
            <a:off x="1248834" y="457199"/>
            <a:ext cx="21886335" cy="1514263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970">
              <a:lnSpc>
                <a:spcPct val="90000"/>
              </a:lnSpc>
              <a:defRPr spc="-197" sz="10800">
                <a:solidFill>
                  <a:srgbClr val="595959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6" name="Body Level One…"/>
          <p:cNvSpPr txBox="1"/>
          <p:nvPr>
            <p:ph type="body" idx="1"/>
          </p:nvPr>
        </p:nvSpPr>
        <p:spPr>
          <a:xfrm>
            <a:off x="1248834" y="2823634"/>
            <a:ext cx="20734869" cy="1017693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828970">
              <a:lnSpc>
                <a:spcPct val="90000"/>
              </a:lnSpc>
              <a:spcBef>
                <a:spcPts val="1900"/>
              </a:spcBef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indent="0" defTabSz="1828970">
              <a:lnSpc>
                <a:spcPct val="90000"/>
              </a:lnSpc>
              <a:spcBef>
                <a:spcPts val="1900"/>
              </a:spcBef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1007801" indent="-920874" defTabSz="1828970">
              <a:lnSpc>
                <a:spcPct val="90000"/>
              </a:lnSpc>
              <a:spcBef>
                <a:spcPts val="1900"/>
              </a:spcBef>
              <a:buSzPct val="90000"/>
              <a:buChar char="▪"/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1839762" indent="-895471" defTabSz="1828970">
              <a:lnSpc>
                <a:spcPct val="90000"/>
              </a:lnSpc>
              <a:spcBef>
                <a:spcPts val="1900"/>
              </a:spcBef>
              <a:buSzPct val="90000"/>
              <a:buChar char="▪"/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2033066" indent="-920874" defTabSz="1828970">
              <a:lnSpc>
                <a:spcPct val="90000"/>
              </a:lnSpc>
              <a:spcBef>
                <a:spcPts val="1900"/>
              </a:spcBef>
              <a:buSzPct val="90000"/>
              <a:buChar char="▪"/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7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 defTabSz="1828970">
              <a:defRPr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Title Pink">
    <p:bg>
      <p:bgPr>
        <a:solidFill>
          <a:srgbClr val="7A8C8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Body Level One…"/>
          <p:cNvSpPr txBox="1"/>
          <p:nvPr>
            <p:ph type="body" sz="half" idx="1"/>
          </p:nvPr>
        </p:nvSpPr>
        <p:spPr>
          <a:xfrm>
            <a:off x="1248834" y="1262527"/>
            <a:ext cx="21886335" cy="425132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defTabSz="1828970">
              <a:lnSpc>
                <a:spcPct val="90000"/>
              </a:lnSpc>
              <a:spcBef>
                <a:spcPts val="6100"/>
              </a:spcBef>
              <a:defRPr spc="-200" sz="256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5" name="Text Placeholder 8"/>
          <p:cNvSpPr/>
          <p:nvPr>
            <p:ph type="body" sz="quarter" idx="21"/>
          </p:nvPr>
        </p:nvSpPr>
        <p:spPr>
          <a:xfrm>
            <a:off x="1248834" y="8013698"/>
            <a:ext cx="21886335" cy="114855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1828970">
              <a:lnSpc>
                <a:spcPct val="90000"/>
              </a:lnSpc>
              <a:spcBef>
                <a:spcPts val="1500"/>
              </a:spcBef>
              <a:defRPr spc="-266" sz="64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pPr>
          </a:p>
        </p:txBody>
      </p:sp>
      <p:sp>
        <p:nvSpPr>
          <p:cNvPr id="4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Title Text"/>
          <p:cNvSpPr txBox="1"/>
          <p:nvPr>
            <p:ph type="title"/>
          </p:nvPr>
        </p:nvSpPr>
        <p:spPr>
          <a:xfrm>
            <a:off x="-1" y="95250"/>
            <a:ext cx="24384001" cy="26511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4" name="Body Level One…"/>
          <p:cNvSpPr txBox="1"/>
          <p:nvPr>
            <p:ph type="body" idx="1"/>
          </p:nvPr>
        </p:nvSpPr>
        <p:spPr>
          <a:xfrm>
            <a:off x="1248837" y="2823634"/>
            <a:ext cx="20734868" cy="1017693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  <a:lvl2pPr>
              <a:defRPr>
                <a:latin typeface="Verdana"/>
                <a:ea typeface="Verdana"/>
                <a:cs typeface="Verdana"/>
                <a:sym typeface="Verdana"/>
              </a:defRPr>
            </a:lvl2pPr>
            <a:lvl3pPr>
              <a:defRPr>
                <a:latin typeface="Verdana"/>
                <a:ea typeface="Verdana"/>
                <a:cs typeface="Verdana"/>
                <a:sym typeface="Verdana"/>
              </a:defRPr>
            </a:lvl3pPr>
            <a:lvl4pPr>
              <a:defRPr>
                <a:latin typeface="Verdana"/>
                <a:ea typeface="Verdana"/>
                <a:cs typeface="Verdana"/>
                <a:sym typeface="Verdana"/>
              </a:defRPr>
            </a:lvl4pPr>
            <a:lvl5pPr>
              <a:defRPr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ag_Line">
    <p:bg>
      <p:bgPr>
        <a:solidFill>
          <a:srgbClr val="3494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itle Text"/>
          <p:cNvSpPr txBox="1"/>
          <p:nvPr>
            <p:ph type="title"/>
          </p:nvPr>
        </p:nvSpPr>
        <p:spPr>
          <a:xfrm>
            <a:off x="1038495" y="6100874"/>
            <a:ext cx="22303837" cy="151426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pc="-592" sz="10800">
                <a:solidFill>
                  <a:srgbClr val="FFFFFF">
                    <a:alpha val="99000"/>
                  </a:srgbClr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EXTE">
    <p:bg>
      <p:bgPr>
        <a:solidFill>
          <a:srgbClr val="FBFB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Title Text"/>
          <p:cNvSpPr txBox="1"/>
          <p:nvPr>
            <p:ph type="title"/>
          </p:nvPr>
        </p:nvSpPr>
        <p:spPr>
          <a:xfrm>
            <a:off x="1248834" y="457199"/>
            <a:ext cx="21886335" cy="1514263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 defTabSz="1828970">
              <a:lnSpc>
                <a:spcPct val="90000"/>
              </a:lnSpc>
              <a:defRPr spc="-197" sz="10800">
                <a:solidFill>
                  <a:srgbClr val="595959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1" name="Body Level One…"/>
          <p:cNvSpPr txBox="1"/>
          <p:nvPr>
            <p:ph type="body" idx="1"/>
          </p:nvPr>
        </p:nvSpPr>
        <p:spPr>
          <a:xfrm>
            <a:off x="1248834" y="3534679"/>
            <a:ext cx="21886336" cy="8730352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defTabSz="1828970">
              <a:lnSpc>
                <a:spcPct val="90000"/>
              </a:lnSpc>
              <a:spcBef>
                <a:spcPts val="1900"/>
              </a:spcBef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indent="0" defTabSz="1828970">
              <a:lnSpc>
                <a:spcPct val="90000"/>
              </a:lnSpc>
              <a:spcBef>
                <a:spcPts val="1900"/>
              </a:spcBef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1007801" indent="-920874" defTabSz="1828970">
              <a:lnSpc>
                <a:spcPct val="90000"/>
              </a:lnSpc>
              <a:spcBef>
                <a:spcPts val="1900"/>
              </a:spcBef>
              <a:buSzPct val="90000"/>
              <a:buChar char="▪"/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1839762" indent="-895471" defTabSz="1828970">
              <a:lnSpc>
                <a:spcPct val="90000"/>
              </a:lnSpc>
              <a:spcBef>
                <a:spcPts val="1900"/>
              </a:spcBef>
              <a:buSzPct val="90000"/>
              <a:buChar char="▪"/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2033066" indent="-920874" defTabSz="1828970">
              <a:lnSpc>
                <a:spcPct val="90000"/>
              </a:lnSpc>
              <a:spcBef>
                <a:spcPts val="1900"/>
              </a:spcBef>
              <a:buSzPct val="90000"/>
              <a:buChar char="▪"/>
              <a:defRPr sz="8000">
                <a:solidFill>
                  <a:srgbClr val="4D4D4D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 defTabSz="1828970">
              <a:defRPr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itle Text"/>
          <p:cNvSpPr txBox="1"/>
          <p:nvPr>
            <p:ph type="title"/>
          </p:nvPr>
        </p:nvSpPr>
        <p:spPr>
          <a:xfrm>
            <a:off x="8351576" y="329274"/>
            <a:ext cx="15361708" cy="5184577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6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0" name="Body Level One…"/>
          <p:cNvSpPr txBox="1"/>
          <p:nvPr>
            <p:ph type="body" sz="half" idx="1"/>
          </p:nvPr>
        </p:nvSpPr>
        <p:spPr>
          <a:xfrm>
            <a:off x="484844" y="6089917"/>
            <a:ext cx="11323117" cy="729681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>
              <a:spcBef>
                <a:spcPts val="800"/>
              </a:spcBef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1" name="Picture Placeholder 2"/>
          <p:cNvSpPr/>
          <p:nvPr>
            <p:ph type="pic" sz="quarter" idx="21"/>
          </p:nvPr>
        </p:nvSpPr>
        <p:spPr>
          <a:xfrm>
            <a:off x="478698" y="329285"/>
            <a:ext cx="7488833" cy="4224468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 TITRE 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le Text"/>
          <p:cNvSpPr txBox="1"/>
          <p:nvPr>
            <p:ph type="title"/>
          </p:nvPr>
        </p:nvSpPr>
        <p:spPr>
          <a:xfrm>
            <a:off x="2219015" y="186626"/>
            <a:ext cx="20247193" cy="13688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Title Text"/>
          <p:cNvSpPr txBox="1"/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468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42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act think impact 1.png" descr="act think impact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logo rond.png" descr="logo r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Line"/>
          <p:cNvSpPr/>
          <p:nvPr/>
        </p:nvSpPr>
        <p:spPr>
          <a:xfrm flipV="1">
            <a:off x="761999" y="8635632"/>
            <a:ext cx="22860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0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479" name="Title Text"/>
          <p:cNvSpPr txBox="1"/>
          <p:nvPr>
            <p:ph type="title"/>
          </p:nvPr>
        </p:nvSpPr>
        <p:spPr>
          <a:xfrm>
            <a:off x="761999" y="9042400"/>
            <a:ext cx="22860001" cy="3810000"/>
          </a:xfrm>
          <a:prstGeom prst="rect">
            <a:avLst/>
          </a:prstGeom>
        </p:spPr>
        <p:txBody>
          <a:bodyPr lIns="50800" tIns="50800" rIns="50800" bIns="50800" anchor="t">
            <a:normAutofit fontScale="100000" lnSpcReduction="0"/>
          </a:bodyPr>
          <a:lstStyle>
            <a:lvl1pPr algn="l" defTabSz="825500">
              <a:lnSpc>
                <a:spcPct val="80000"/>
              </a:lnSpc>
              <a:defRPr cap="all" sz="29800">
                <a:solidFill>
                  <a:schemeClr val="accent1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0" name="Slide Number"/>
          <p:cNvSpPr txBox="1"/>
          <p:nvPr>
            <p:ph type="sldNum" sz="quarter" idx="2"/>
          </p:nvPr>
        </p:nvSpPr>
        <p:spPr>
          <a:xfrm>
            <a:off x="22987376" y="584199"/>
            <a:ext cx="579042" cy="647701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itle Text"/>
          <p:cNvSpPr txBox="1"/>
          <p:nvPr>
            <p:ph type="title"/>
          </p:nvPr>
        </p:nvSpPr>
        <p:spPr>
          <a:xfrm>
            <a:off x="1828799" y="2825551"/>
            <a:ext cx="20726401" cy="460851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12000">
                <a:solidFill>
                  <a:srgbClr val="002060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88" name="Body Level One…"/>
          <p:cNvSpPr txBox="1"/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spcBef>
                <a:spcPts val="1900"/>
              </a:spcBef>
              <a:defRPr sz="8000">
                <a:solidFill>
                  <a:srgbClr val="002060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 algn="ctr">
              <a:spcBef>
                <a:spcPts val="1900"/>
              </a:spcBef>
              <a:defRPr sz="8000">
                <a:solidFill>
                  <a:srgbClr val="002060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 algn="ctr">
              <a:spcBef>
                <a:spcPts val="1900"/>
              </a:spcBef>
              <a:defRPr sz="8000">
                <a:solidFill>
                  <a:srgbClr val="002060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 algn="ctr">
              <a:spcBef>
                <a:spcPts val="1900"/>
              </a:spcBef>
              <a:defRPr sz="8000">
                <a:solidFill>
                  <a:srgbClr val="002060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 algn="ctr">
              <a:spcBef>
                <a:spcPts val="1900"/>
              </a:spcBef>
              <a:defRPr sz="8000">
                <a:solidFill>
                  <a:srgbClr val="002060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NOI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 lIns="50800" tIns="50800" rIns="50800" bIns="50800" anchor="t">
            <a:normAutofit fontScale="100000" lnSpcReduction="0"/>
          </a:bodyPr>
          <a:lstStyle>
            <a:lvl1pPr algn="l" defTabSz="825500">
              <a:lnSpc>
                <a:spcPct val="80000"/>
              </a:lnSpc>
              <a:defRPr cap="all" sz="30300">
                <a:solidFill>
                  <a:schemeClr val="accent1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22979260" y="609600"/>
            <a:ext cx="637135" cy="723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GRAND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Rectangle 12"/>
          <p:cNvSpPr/>
          <p:nvPr/>
        </p:nvSpPr>
        <p:spPr>
          <a:xfrm>
            <a:off x="-401891" y="-401758"/>
            <a:ext cx="25187782" cy="14519516"/>
          </a:xfrm>
          <a:prstGeom prst="rect">
            <a:avLst/>
          </a:prstGeom>
          <a:solidFill>
            <a:srgbClr val="232626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pic>
        <p:nvPicPr>
          <p:cNvPr id="497" name="Image 13" descr="Image 1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9941"/>
          <a:stretch>
            <a:fillRect/>
          </a:stretch>
        </p:blipFill>
        <p:spPr>
          <a:xfrm>
            <a:off x="-319749" y="-97349"/>
            <a:ext cx="24752517" cy="1391088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831" y="8549492"/>
            <a:ext cx="3411455" cy="5111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0" t="14698" r="0" b="16707"/>
          <a:stretch>
            <a:fillRect/>
          </a:stretch>
        </p:blipFill>
        <p:spPr>
          <a:xfrm>
            <a:off x="5933439" y="24381"/>
            <a:ext cx="11801858" cy="20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735295" y="12257104"/>
            <a:ext cx="6610097" cy="14277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1" name="act think impact 1.png" descr="act think impact 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42334" y="12690291"/>
            <a:ext cx="4811174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42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act think impact 1.png" descr="act think impact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logo rond.png" descr="logo r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C20D20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pic>
        <p:nvPicPr>
          <p:cNvPr id="520" name="Image 8" descr="Imag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 11" descr="Image 1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5252" y="10504868"/>
            <a:ext cx="2134228" cy="3077102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Body Level One…"/>
          <p:cNvSpPr txBox="1"/>
          <p:nvPr>
            <p:ph type="body" idx="1"/>
          </p:nvPr>
        </p:nvSpPr>
        <p:spPr>
          <a:xfrm>
            <a:off x="4323765" y="2603629"/>
            <a:ext cx="19507551" cy="100021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700"/>
              </a:spcBef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3" name="Title Text"/>
          <p:cNvSpPr txBox="1"/>
          <p:nvPr>
            <p:ph type="title"/>
          </p:nvPr>
        </p:nvSpPr>
        <p:spPr>
          <a:xfrm>
            <a:off x="1307007" y="318055"/>
            <a:ext cx="21877869" cy="2651127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z="96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PourImage">
    <p:bg>
      <p:bgPr>
        <a:solidFill>
          <a:srgbClr val="BFBFBF">
            <a:alpha val="55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OMMAIRE2">
    <p:bg>
      <p:bgPr>
        <a:solidFill>
          <a:srgbClr val="92D05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Title Text"/>
          <p:cNvSpPr txBox="1"/>
          <p:nvPr>
            <p:ph type="title"/>
          </p:nvPr>
        </p:nvSpPr>
        <p:spPr>
          <a:xfrm>
            <a:off x="15166976" y="13101316"/>
            <a:ext cx="9217025" cy="52129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l">
              <a:defRPr sz="3200">
                <a:solidFill>
                  <a:srgbClr val="373545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39" name="Body Level One…"/>
          <p:cNvSpPr txBox="1"/>
          <p:nvPr>
            <p:ph type="body" idx="1"/>
          </p:nvPr>
        </p:nvSpPr>
        <p:spPr>
          <a:xfrm>
            <a:off x="2842834" y="231775"/>
            <a:ext cx="21314836" cy="126746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40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12451294"/>
            <a:ext cx="905935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1" name="logo rond.png" descr="logo 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5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TION">
    <p:bg>
      <p:bgPr>
        <a:solidFill>
          <a:srgbClr val="1D62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Title Text"/>
          <p:cNvSpPr txBox="1"/>
          <p:nvPr>
            <p:ph type="title"/>
          </p:nvPr>
        </p:nvSpPr>
        <p:spPr>
          <a:xfrm>
            <a:off x="268023" y="752199"/>
            <a:ext cx="23994151" cy="9509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144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0" name="Body Level One…"/>
          <p:cNvSpPr txBox="1"/>
          <p:nvPr>
            <p:ph type="body" sz="half" idx="1"/>
          </p:nvPr>
        </p:nvSpPr>
        <p:spPr>
          <a:xfrm>
            <a:off x="6923778" y="8026734"/>
            <a:ext cx="17068801" cy="545680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spcBef>
                <a:spcPts val="1700"/>
              </a:spcBef>
              <a:defRPr sz="7200">
                <a:solidFill>
                  <a:srgbClr val="F2F2F2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algn="r">
              <a:spcBef>
                <a:spcPts val="1700"/>
              </a:spcBef>
              <a:defRPr sz="7200">
                <a:solidFill>
                  <a:srgbClr val="F2F2F2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algn="r">
              <a:spcBef>
                <a:spcPts val="1700"/>
              </a:spcBef>
              <a:defRPr sz="7200">
                <a:solidFill>
                  <a:srgbClr val="F2F2F2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algn="r">
              <a:spcBef>
                <a:spcPts val="1700"/>
              </a:spcBef>
              <a:defRPr sz="7200">
                <a:solidFill>
                  <a:srgbClr val="F2F2F2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algn="r">
              <a:spcBef>
                <a:spcPts val="1700"/>
              </a:spcBef>
              <a:defRPr sz="7200">
                <a:solidFill>
                  <a:srgbClr val="F2F2F2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51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42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act think impact 1.png" descr="act think impact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Title Text"/>
          <p:cNvSpPr txBox="1"/>
          <p:nvPr>
            <p:ph type="title"/>
          </p:nvPr>
        </p:nvSpPr>
        <p:spPr>
          <a:xfrm>
            <a:off x="2" y="76202"/>
            <a:ext cx="24384004" cy="2952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1" name="Body Level One…"/>
          <p:cNvSpPr txBox="1"/>
          <p:nvPr>
            <p:ph type="body" idx="1"/>
          </p:nvPr>
        </p:nvSpPr>
        <p:spPr>
          <a:xfrm>
            <a:off x="609599" y="2184399"/>
            <a:ext cx="23774401" cy="1092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700"/>
              </a:spcBef>
              <a:defRPr sz="7200"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700"/>
              </a:spcBef>
              <a:defRPr sz="7200"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700"/>
              </a:spcBef>
              <a:defRPr sz="7200"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700"/>
              </a:spcBef>
              <a:defRPr sz="7200"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Title Text"/>
          <p:cNvSpPr txBox="1"/>
          <p:nvPr>
            <p:ph type="title"/>
          </p:nvPr>
        </p:nvSpPr>
        <p:spPr>
          <a:xfrm>
            <a:off x="-88388" y="-10457"/>
            <a:ext cx="24499106" cy="1368823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>
            <a:normAutofit fontScale="100000" lnSpcReduction="0"/>
          </a:bodyPr>
          <a:lstStyle>
            <a:lvl1pPr algn="l"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70" name="Body Level One…"/>
          <p:cNvSpPr txBox="1"/>
          <p:nvPr>
            <p:ph type="body" sz="quarter" idx="1"/>
          </p:nvPr>
        </p:nvSpPr>
        <p:spPr>
          <a:xfrm>
            <a:off x="1031306" y="10244808"/>
            <a:ext cx="6482780" cy="308710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800"/>
              </a:spcBef>
              <a:defRPr sz="3400">
                <a:solidFill>
                  <a:srgbClr val="262626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800"/>
              </a:spcBef>
              <a:defRPr sz="3400">
                <a:solidFill>
                  <a:srgbClr val="262626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800"/>
              </a:spcBef>
              <a:defRPr sz="3400">
                <a:solidFill>
                  <a:srgbClr val="262626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800"/>
              </a:spcBef>
              <a:defRPr sz="3400">
                <a:solidFill>
                  <a:srgbClr val="262626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800"/>
              </a:spcBef>
              <a:defRPr sz="3400">
                <a:solidFill>
                  <a:srgbClr val="262626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1" name="Rectangle 7"/>
          <p:cNvSpPr/>
          <p:nvPr/>
        </p:nvSpPr>
        <p:spPr>
          <a:xfrm>
            <a:off x="8280031" y="1905157"/>
            <a:ext cx="151196" cy="108412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sp>
        <p:nvSpPr>
          <p:cNvPr id="572" name="Rectangle 8"/>
          <p:cNvSpPr/>
          <p:nvPr/>
        </p:nvSpPr>
        <p:spPr>
          <a:xfrm>
            <a:off x="16412184" y="1905157"/>
            <a:ext cx="151195" cy="1084125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grpSp>
        <p:nvGrpSpPr>
          <p:cNvPr id="579" name="Grouper 25"/>
          <p:cNvGrpSpPr/>
          <p:nvPr/>
        </p:nvGrpSpPr>
        <p:grpSpPr>
          <a:xfrm>
            <a:off x="16930586" y="1719373"/>
            <a:ext cx="6662042" cy="2240862"/>
            <a:chOff x="0" y="0"/>
            <a:chExt cx="6662040" cy="2240861"/>
          </a:xfrm>
        </p:grpSpPr>
        <p:sp>
          <p:nvSpPr>
            <p:cNvPr id="573" name="ZoneTexte 24"/>
            <p:cNvSpPr/>
            <p:nvPr/>
          </p:nvSpPr>
          <p:spPr>
            <a:xfrm>
              <a:off x="6498331" y="1024557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206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74" name="ZoneTexte 23"/>
            <p:cNvSpPr/>
            <p:nvPr/>
          </p:nvSpPr>
          <p:spPr>
            <a:xfrm>
              <a:off x="255266" y="970861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2000">
                  <a:solidFill>
                    <a:srgbClr val="00206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575" name="ZoneTexte 12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00206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Revenus</a:t>
              </a:r>
            </a:p>
          </p:txBody>
        </p:sp>
        <p:sp>
          <p:nvSpPr>
            <p:cNvPr id="576" name="Connecteur droit 16"/>
            <p:cNvSpPr/>
            <p:nvPr/>
          </p:nvSpPr>
          <p:spPr>
            <a:xfrm>
              <a:off x="329765" y="978511"/>
              <a:ext cx="625323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577" name="Connecteur droit 17"/>
            <p:cNvSpPr/>
            <p:nvPr/>
          </p:nvSpPr>
          <p:spPr>
            <a:xfrm flipH="1">
              <a:off x="331457" y="847751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578" name="Connecteur droit 22"/>
            <p:cNvSpPr/>
            <p:nvPr/>
          </p:nvSpPr>
          <p:spPr>
            <a:xfrm>
              <a:off x="6604055" y="847751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</p:grpSp>
      <p:grpSp>
        <p:nvGrpSpPr>
          <p:cNvPr id="586" name="Grouper 26"/>
          <p:cNvGrpSpPr/>
          <p:nvPr/>
        </p:nvGrpSpPr>
        <p:grpSpPr>
          <a:xfrm>
            <a:off x="16919226" y="3648111"/>
            <a:ext cx="6662041" cy="2261855"/>
            <a:chOff x="0" y="0"/>
            <a:chExt cx="6662040" cy="2261853"/>
          </a:xfrm>
        </p:grpSpPr>
        <p:sp>
          <p:nvSpPr>
            <p:cNvPr id="580" name="ZoneTexte 27"/>
            <p:cNvSpPr/>
            <p:nvPr/>
          </p:nvSpPr>
          <p:spPr>
            <a:xfrm>
              <a:off x="6498331" y="1045549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81" name="ZoneTexte 28"/>
            <p:cNvSpPr/>
            <p:nvPr/>
          </p:nvSpPr>
          <p:spPr>
            <a:xfrm>
              <a:off x="255266" y="991853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2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582" name="ZoneTexte 29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Ville</a:t>
              </a:r>
            </a:p>
          </p:txBody>
        </p:sp>
        <p:sp>
          <p:nvSpPr>
            <p:cNvPr id="583" name="Connecteur droit 30"/>
            <p:cNvSpPr/>
            <p:nvPr/>
          </p:nvSpPr>
          <p:spPr>
            <a:xfrm>
              <a:off x="329765" y="999503"/>
              <a:ext cx="625323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584" name="Connecteur droit 31"/>
            <p:cNvSpPr/>
            <p:nvPr/>
          </p:nvSpPr>
          <p:spPr>
            <a:xfrm flipH="1">
              <a:off x="331457" y="868743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585" name="Connecteur droit 32"/>
            <p:cNvSpPr/>
            <p:nvPr/>
          </p:nvSpPr>
          <p:spPr>
            <a:xfrm>
              <a:off x="6604055" y="868743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</p:grpSp>
      <p:grpSp>
        <p:nvGrpSpPr>
          <p:cNvPr id="593" name="Grouper 35"/>
          <p:cNvGrpSpPr/>
          <p:nvPr/>
        </p:nvGrpSpPr>
        <p:grpSpPr>
          <a:xfrm>
            <a:off x="16917185" y="5508845"/>
            <a:ext cx="6662042" cy="2303838"/>
            <a:chOff x="0" y="0"/>
            <a:chExt cx="6662040" cy="2303837"/>
          </a:xfrm>
        </p:grpSpPr>
        <p:sp>
          <p:nvSpPr>
            <p:cNvPr id="587" name="ZoneTexte 36"/>
            <p:cNvSpPr/>
            <p:nvPr/>
          </p:nvSpPr>
          <p:spPr>
            <a:xfrm>
              <a:off x="6498331" y="1087533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88" name="ZoneTexte 37"/>
            <p:cNvSpPr/>
            <p:nvPr/>
          </p:nvSpPr>
          <p:spPr>
            <a:xfrm>
              <a:off x="255266" y="1033837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2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589" name="ZoneTexte 38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Fréquences</a:t>
              </a:r>
            </a:p>
          </p:txBody>
        </p:sp>
        <p:sp>
          <p:nvSpPr>
            <p:cNvPr id="590" name="Connecteur droit 39"/>
            <p:cNvSpPr/>
            <p:nvPr/>
          </p:nvSpPr>
          <p:spPr>
            <a:xfrm>
              <a:off x="329765" y="1041487"/>
              <a:ext cx="6253239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591" name="Connecteur droit 40"/>
            <p:cNvSpPr/>
            <p:nvPr/>
          </p:nvSpPr>
          <p:spPr>
            <a:xfrm flipH="1">
              <a:off x="331457" y="910727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592" name="Connecteur droit 41"/>
            <p:cNvSpPr/>
            <p:nvPr/>
          </p:nvSpPr>
          <p:spPr>
            <a:xfrm>
              <a:off x="6604055" y="910727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</p:grpSp>
      <p:grpSp>
        <p:nvGrpSpPr>
          <p:cNvPr id="600" name="Grouper 42"/>
          <p:cNvGrpSpPr/>
          <p:nvPr/>
        </p:nvGrpSpPr>
        <p:grpSpPr>
          <a:xfrm>
            <a:off x="16905826" y="7479567"/>
            <a:ext cx="6662041" cy="2282846"/>
            <a:chOff x="0" y="0"/>
            <a:chExt cx="6662039" cy="2282845"/>
          </a:xfrm>
        </p:grpSpPr>
        <p:sp>
          <p:nvSpPr>
            <p:cNvPr id="594" name="ZoneTexte 43"/>
            <p:cNvSpPr/>
            <p:nvPr/>
          </p:nvSpPr>
          <p:spPr>
            <a:xfrm>
              <a:off x="6498330" y="1066541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595" name="ZoneTexte 44"/>
            <p:cNvSpPr/>
            <p:nvPr/>
          </p:nvSpPr>
          <p:spPr>
            <a:xfrm>
              <a:off x="255266" y="1012845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2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596" name="ZoneTexte 45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Niveau Technique</a:t>
              </a:r>
            </a:p>
          </p:txBody>
        </p:sp>
        <p:sp>
          <p:nvSpPr>
            <p:cNvPr id="597" name="Connecteur droit 46"/>
            <p:cNvSpPr/>
            <p:nvPr/>
          </p:nvSpPr>
          <p:spPr>
            <a:xfrm>
              <a:off x="329765" y="1020495"/>
              <a:ext cx="625323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598" name="Connecteur droit 47"/>
            <p:cNvSpPr/>
            <p:nvPr/>
          </p:nvSpPr>
          <p:spPr>
            <a:xfrm flipH="1">
              <a:off x="331457" y="889735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599" name="Connecteur droit 48"/>
            <p:cNvSpPr/>
            <p:nvPr/>
          </p:nvSpPr>
          <p:spPr>
            <a:xfrm>
              <a:off x="6604055" y="889735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</p:grpSp>
      <p:grpSp>
        <p:nvGrpSpPr>
          <p:cNvPr id="607" name="Grouper 51"/>
          <p:cNvGrpSpPr/>
          <p:nvPr/>
        </p:nvGrpSpPr>
        <p:grpSpPr>
          <a:xfrm>
            <a:off x="16903783" y="9403277"/>
            <a:ext cx="6662042" cy="2261854"/>
            <a:chOff x="0" y="0"/>
            <a:chExt cx="6662040" cy="2261853"/>
          </a:xfrm>
        </p:grpSpPr>
        <p:sp>
          <p:nvSpPr>
            <p:cNvPr id="601" name="ZoneTexte 52"/>
            <p:cNvSpPr/>
            <p:nvPr/>
          </p:nvSpPr>
          <p:spPr>
            <a:xfrm>
              <a:off x="6498331" y="1045549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602" name="ZoneTexte 53"/>
            <p:cNvSpPr/>
            <p:nvPr/>
          </p:nvSpPr>
          <p:spPr>
            <a:xfrm>
              <a:off x="255266" y="991853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2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603" name="ZoneTexte 54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Usage mobile</a:t>
              </a:r>
            </a:p>
          </p:txBody>
        </p:sp>
        <p:sp>
          <p:nvSpPr>
            <p:cNvPr id="604" name="Connecteur droit 55"/>
            <p:cNvSpPr/>
            <p:nvPr/>
          </p:nvSpPr>
          <p:spPr>
            <a:xfrm>
              <a:off x="329765" y="999503"/>
              <a:ext cx="625323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605" name="Connecteur droit 56"/>
            <p:cNvSpPr/>
            <p:nvPr/>
          </p:nvSpPr>
          <p:spPr>
            <a:xfrm flipH="1">
              <a:off x="331457" y="868743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606" name="Connecteur droit 57"/>
            <p:cNvSpPr/>
            <p:nvPr/>
          </p:nvSpPr>
          <p:spPr>
            <a:xfrm>
              <a:off x="6604055" y="868743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</p:grpSp>
      <p:grpSp>
        <p:nvGrpSpPr>
          <p:cNvPr id="614" name="Grouper 58"/>
          <p:cNvGrpSpPr/>
          <p:nvPr/>
        </p:nvGrpSpPr>
        <p:grpSpPr>
          <a:xfrm>
            <a:off x="16892426" y="11332016"/>
            <a:ext cx="6662041" cy="2282847"/>
            <a:chOff x="0" y="0"/>
            <a:chExt cx="6662040" cy="2282845"/>
          </a:xfrm>
        </p:grpSpPr>
        <p:sp>
          <p:nvSpPr>
            <p:cNvPr id="608" name="ZoneTexte 59"/>
            <p:cNvSpPr/>
            <p:nvPr/>
          </p:nvSpPr>
          <p:spPr>
            <a:xfrm>
              <a:off x="6498331" y="1066541"/>
              <a:ext cx="16371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16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+</a:t>
              </a:r>
            </a:p>
          </p:txBody>
        </p:sp>
        <p:sp>
          <p:nvSpPr>
            <p:cNvPr id="609" name="ZoneTexte 60"/>
            <p:cNvSpPr/>
            <p:nvPr/>
          </p:nvSpPr>
          <p:spPr>
            <a:xfrm>
              <a:off x="255266" y="1012845"/>
              <a:ext cx="1270001" cy="1270001"/>
            </a:xfrm>
            <a:prstGeom prst="lin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20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-</a:t>
              </a:r>
            </a:p>
          </p:txBody>
        </p:sp>
        <p:sp>
          <p:nvSpPr>
            <p:cNvPr id="610" name="ZoneTexte 61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121919" tIns="121919" rIns="121919" bIns="121919" numCol="1" anchor="t">
              <a:spAutoFit/>
            </a:bodyPr>
            <a:lstStyle>
              <a:lvl1pPr defTabSz="2438400">
                <a:spcBef>
                  <a:spcPts val="0"/>
                </a:spcBef>
                <a:defRPr sz="3200">
                  <a:solidFill>
                    <a:srgbClr val="000000"/>
                  </a:solidFill>
                  <a:latin typeface="Open Sans Regular"/>
                  <a:ea typeface="Open Sans Regular"/>
                  <a:cs typeface="Open Sans Regular"/>
                  <a:sym typeface="Open Sans Regular"/>
                </a:defRPr>
              </a:lvl1pPr>
            </a:lstStyle>
            <a:p>
              <a:pPr/>
              <a:r>
                <a:t>Know How</a:t>
              </a:r>
            </a:p>
          </p:txBody>
        </p:sp>
        <p:sp>
          <p:nvSpPr>
            <p:cNvPr id="611" name="Connecteur droit 62"/>
            <p:cNvSpPr/>
            <p:nvPr/>
          </p:nvSpPr>
          <p:spPr>
            <a:xfrm>
              <a:off x="329765" y="1020495"/>
              <a:ext cx="6253238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612" name="Connecteur droit 63"/>
            <p:cNvSpPr/>
            <p:nvPr/>
          </p:nvSpPr>
          <p:spPr>
            <a:xfrm flipH="1">
              <a:off x="331457" y="889735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613" name="Connecteur droit 64"/>
            <p:cNvSpPr/>
            <p:nvPr/>
          </p:nvSpPr>
          <p:spPr>
            <a:xfrm>
              <a:off x="6604055" y="889735"/>
              <a:ext cx="1" cy="264905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4800">
                  <a:solidFill>
                    <a:srgbClr val="000000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</p:grpSp>
      <p:sp>
        <p:nvSpPr>
          <p:cNvPr id="6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PERS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Text"/>
          <p:cNvSpPr txBox="1"/>
          <p:nvPr>
            <p:ph type="title"/>
          </p:nvPr>
        </p:nvSpPr>
        <p:spPr>
          <a:xfrm>
            <a:off x="-1" y="-1"/>
            <a:ext cx="24499106" cy="1022492"/>
          </a:xfrm>
          <a:prstGeom prst="rect">
            <a:avLst/>
          </a:prstGeom>
          <a:solidFill>
            <a:srgbClr val="000000"/>
          </a:solidFill>
        </p:spPr>
        <p:txBody>
          <a:bodyPr lIns="0" tIns="0" rIns="0" bIns="0" anchor="t">
            <a:normAutofit fontScale="100000" lnSpcReduction="0"/>
          </a:bodyPr>
          <a:lstStyle>
            <a:lvl1pPr algn="l">
              <a:defRPr sz="7200"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3" name="Rectangle 7"/>
          <p:cNvSpPr/>
          <p:nvPr/>
        </p:nvSpPr>
        <p:spPr>
          <a:xfrm>
            <a:off x="8280031" y="2411935"/>
            <a:ext cx="151196" cy="1084125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sp>
        <p:nvSpPr>
          <p:cNvPr id="624" name="Rectangle 8"/>
          <p:cNvSpPr/>
          <p:nvPr/>
        </p:nvSpPr>
        <p:spPr>
          <a:xfrm>
            <a:off x="16412184" y="2433970"/>
            <a:ext cx="151195" cy="1084125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grpSp>
        <p:nvGrpSpPr>
          <p:cNvPr id="627" name="Titre 1"/>
          <p:cNvGrpSpPr/>
          <p:nvPr/>
        </p:nvGrpSpPr>
        <p:grpSpPr>
          <a:xfrm>
            <a:off x="-1" y="1022490"/>
            <a:ext cx="24499106" cy="1136817"/>
            <a:chOff x="0" y="0"/>
            <a:chExt cx="24499104" cy="1136816"/>
          </a:xfrm>
        </p:grpSpPr>
        <p:sp>
          <p:nvSpPr>
            <p:cNvPr id="625" name="Rectangle"/>
            <p:cNvSpPr/>
            <p:nvPr/>
          </p:nvSpPr>
          <p:spPr>
            <a:xfrm>
              <a:off x="-1" y="-1"/>
              <a:ext cx="24499106" cy="113681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9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26" name="MUST            SHOULD            COULD"/>
            <p:cNvSpPr txBox="1"/>
            <p:nvPr/>
          </p:nvSpPr>
          <p:spPr>
            <a:xfrm>
              <a:off x="-1" y="-1"/>
              <a:ext cx="24499106" cy="1104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2438400">
                <a:spcBef>
                  <a:spcPts val="0"/>
                </a:spcBef>
                <a:defRPr sz="6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        MUST		          SHOULD	       	   COULD</a:t>
              </a:r>
            </a:p>
          </p:txBody>
        </p:sp>
      </p:grpSp>
      <p:sp>
        <p:nvSpPr>
          <p:cNvPr id="6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Title Green">
    <p:bg>
      <p:bgPr>
        <a:solidFill>
          <a:srgbClr val="ED7D3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Body Level One…"/>
          <p:cNvSpPr txBox="1"/>
          <p:nvPr>
            <p:ph type="body" sz="half" idx="1"/>
          </p:nvPr>
        </p:nvSpPr>
        <p:spPr>
          <a:xfrm>
            <a:off x="1054770" y="3546479"/>
            <a:ext cx="21886335" cy="425132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457200"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3108959" indent="-2194559" defTabSz="1371671">
              <a:lnSpc>
                <a:spcPct val="90000"/>
              </a:lnSpc>
              <a:spcBef>
                <a:spcPts val="4600"/>
              </a:spcBef>
              <a:buSzPct val="100000"/>
              <a:buChar char="•"/>
              <a:defRPr spc="-149" sz="19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3810000" indent="-2438400" defTabSz="1371671">
              <a:lnSpc>
                <a:spcPct val="90000"/>
              </a:lnSpc>
              <a:spcBef>
                <a:spcPts val="4600"/>
              </a:spcBef>
              <a:buSzPct val="100000"/>
              <a:buChar char="•"/>
              <a:defRPr spc="-149" sz="19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4267200" indent="-2438400" defTabSz="1371671">
              <a:lnSpc>
                <a:spcPct val="90000"/>
              </a:lnSpc>
              <a:spcBef>
                <a:spcPts val="4600"/>
              </a:spcBef>
              <a:buSzPct val="100000"/>
              <a:buChar char="•"/>
              <a:defRPr spc="-149" sz="19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6" name="Text Placeholder 8"/>
          <p:cNvSpPr/>
          <p:nvPr>
            <p:ph type="body" sz="quarter" idx="21"/>
          </p:nvPr>
        </p:nvSpPr>
        <p:spPr>
          <a:xfrm>
            <a:off x="1248842" y="8013701"/>
            <a:ext cx="21886335" cy="114855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1371671">
              <a:lnSpc>
                <a:spcPct val="90000"/>
              </a:lnSpc>
              <a:spcBef>
                <a:spcPts val="1100"/>
              </a:spcBef>
              <a:defRPr spc="-266" sz="4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6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1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2"/>
          <p:cNvSpPr/>
          <p:nvPr/>
        </p:nvSpPr>
        <p:spPr>
          <a:xfrm>
            <a:off x="1" y="-1"/>
            <a:ext cx="24472135" cy="13770770"/>
          </a:xfrm>
          <a:prstGeom prst="rect">
            <a:avLst/>
          </a:prstGeom>
          <a:solidFill>
            <a:srgbClr val="232626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60" name="Image 13" descr="Image 1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9941"/>
          <a:stretch>
            <a:fillRect/>
          </a:stretch>
        </p:blipFill>
        <p:spPr>
          <a:xfrm>
            <a:off x="-48598" y="55039"/>
            <a:ext cx="24481365" cy="1375849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Title Text"/>
          <p:cNvSpPr txBox="1"/>
          <p:nvPr>
            <p:ph type="body" idx="21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80000"/>
              </a:lnSpc>
              <a:spcBef>
                <a:spcPts val="0"/>
              </a:spcBef>
              <a:defRPr cap="all" sz="30300">
                <a:solidFill>
                  <a:schemeClr val="accent1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975" y="124369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5" name="logo rond.png" descr="logo 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6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X logo SMALL.png" descr="X logo 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796" y="12079720"/>
            <a:ext cx="1056285" cy="1466438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Title Text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</p:spPr>
        <p:txBody>
          <a:bodyPr/>
          <a:lstStyle>
            <a:lvl1pPr>
              <a:defRPr sz="100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55" name="Body Level One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</p:spPr>
        <p:txBody>
          <a:bodyPr/>
          <a:lstStyle>
            <a:lvl1pPr>
              <a:defRPr sz="8400">
                <a:latin typeface="Verdana"/>
                <a:ea typeface="Verdana"/>
                <a:cs typeface="Verdana"/>
                <a:sym typeface="Verdana"/>
              </a:defRPr>
            </a:lvl1pPr>
            <a:lvl2pPr>
              <a:defRPr sz="8400">
                <a:latin typeface="Verdana"/>
                <a:ea typeface="Verdana"/>
                <a:cs typeface="Verdana"/>
                <a:sym typeface="Verdana"/>
              </a:defRPr>
            </a:lvl2pPr>
            <a:lvl3pPr>
              <a:defRPr sz="8400">
                <a:latin typeface="Verdana"/>
                <a:ea typeface="Verdana"/>
                <a:cs typeface="Verdana"/>
                <a:sym typeface="Verdana"/>
              </a:defRPr>
            </a:lvl3pPr>
            <a:lvl4pPr>
              <a:defRPr sz="8400">
                <a:latin typeface="Verdana"/>
                <a:ea typeface="Verdana"/>
                <a:cs typeface="Verdana"/>
                <a:sym typeface="Verdana"/>
              </a:defRPr>
            </a:lvl4pPr>
            <a:lvl5pPr>
              <a:defRPr sz="8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COURRI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Title Text"/>
          <p:cNvSpPr txBox="1"/>
          <p:nvPr>
            <p:ph type="title"/>
          </p:nvPr>
        </p:nvSpPr>
        <p:spPr>
          <a:xfrm>
            <a:off x="1288562" y="2866213"/>
            <a:ext cx="22003959" cy="6155529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9600">
                <a:solidFill>
                  <a:srgbClr val="373545"/>
                </a:solidFill>
                <a:latin typeface="SkyFall Done"/>
                <a:ea typeface="SkyFall Done"/>
                <a:cs typeface="SkyFall Done"/>
                <a:sym typeface="SkyFall Don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4" name="Body Level One…"/>
          <p:cNvSpPr txBox="1"/>
          <p:nvPr>
            <p:ph type="body" sz="quarter" idx="1"/>
          </p:nvPr>
        </p:nvSpPr>
        <p:spPr>
          <a:xfrm>
            <a:off x="1346951" y="12258383"/>
            <a:ext cx="22003959" cy="13575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>
              <a:spcBef>
                <a:spcPts val="1100"/>
              </a:spcBef>
              <a:defRPr sz="4800">
                <a:solidFill>
                  <a:srgbClr val="373545"/>
                </a:solidFill>
                <a:latin typeface="SkyFall Done"/>
                <a:ea typeface="SkyFall Done"/>
                <a:cs typeface="SkyFall Done"/>
                <a:sym typeface="SkyFall Done"/>
              </a:defRPr>
            </a:lvl1pPr>
            <a:lvl2pPr indent="342886" algn="ctr">
              <a:spcBef>
                <a:spcPts val="1100"/>
              </a:spcBef>
              <a:defRPr sz="4800">
                <a:solidFill>
                  <a:srgbClr val="373545"/>
                </a:solidFill>
                <a:latin typeface="SkyFall Done"/>
                <a:ea typeface="SkyFall Done"/>
                <a:cs typeface="SkyFall Done"/>
                <a:sym typeface="SkyFall Done"/>
              </a:defRPr>
            </a:lvl2pPr>
            <a:lvl3pPr indent="685773" algn="ctr">
              <a:spcBef>
                <a:spcPts val="1100"/>
              </a:spcBef>
              <a:defRPr sz="4800">
                <a:solidFill>
                  <a:srgbClr val="373545"/>
                </a:solidFill>
                <a:latin typeface="SkyFall Done"/>
                <a:ea typeface="SkyFall Done"/>
                <a:cs typeface="SkyFall Done"/>
                <a:sym typeface="SkyFall Done"/>
              </a:defRPr>
            </a:lvl3pPr>
            <a:lvl4pPr indent="1028659" algn="ctr">
              <a:spcBef>
                <a:spcPts val="1100"/>
              </a:spcBef>
              <a:defRPr sz="4800">
                <a:solidFill>
                  <a:srgbClr val="373545"/>
                </a:solidFill>
                <a:latin typeface="SkyFall Done"/>
                <a:ea typeface="SkyFall Done"/>
                <a:cs typeface="SkyFall Done"/>
                <a:sym typeface="SkyFall Done"/>
              </a:defRPr>
            </a:lvl4pPr>
            <a:lvl5pPr indent="1371544" algn="ctr">
              <a:spcBef>
                <a:spcPts val="1100"/>
              </a:spcBef>
              <a:defRPr sz="4800">
                <a:solidFill>
                  <a:srgbClr val="373545"/>
                </a:solidFill>
                <a:latin typeface="SkyFall Done"/>
                <a:ea typeface="SkyFall Done"/>
                <a:cs typeface="SkyFall Done"/>
                <a:sym typeface="SkyFall Don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Rectangle 14"/>
          <p:cNvSpPr/>
          <p:nvPr/>
        </p:nvSpPr>
        <p:spPr>
          <a:xfrm>
            <a:off x="-1" y="-1"/>
            <a:ext cx="24384001" cy="13716001"/>
          </a:xfrm>
          <a:prstGeom prst="rect">
            <a:avLst/>
          </a:prstGeom>
          <a:solidFill>
            <a:srgbClr val="093C7B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3" name="Body Level One…"/>
          <p:cNvSpPr txBox="1"/>
          <p:nvPr>
            <p:ph type="body" idx="1"/>
          </p:nvPr>
        </p:nvSpPr>
        <p:spPr>
          <a:xfrm>
            <a:off x="4625426" y="2648674"/>
            <a:ext cx="19507551" cy="1000210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b="1"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b="1"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b="1"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b="1"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b="1" sz="7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4" name="Title Text"/>
          <p:cNvSpPr txBox="1"/>
          <p:nvPr>
            <p:ph type="title"/>
          </p:nvPr>
        </p:nvSpPr>
        <p:spPr>
          <a:xfrm>
            <a:off x="829738" y="299202"/>
            <a:ext cx="23303239" cy="265112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b="1" sz="9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itle Text"/>
          <p:cNvSpPr txBox="1"/>
          <p:nvPr>
            <p:ph type="title"/>
          </p:nvPr>
        </p:nvSpPr>
        <p:spPr>
          <a:xfrm>
            <a:off x="1219201" y="186625"/>
            <a:ext cx="21945600" cy="1368825"/>
          </a:xfrm>
          <a:prstGeom prst="rect">
            <a:avLst/>
          </a:prstGeom>
        </p:spPr>
        <p:txBody>
          <a:bodyPr lIns="109727" tIns="109727" rIns="109727" bIns="109727">
            <a:normAutofit fontScale="100000" lnSpcReduction="0"/>
          </a:bodyPr>
          <a:lstStyle>
            <a:lvl1pPr defTabSz="914364">
              <a:defRPr sz="8400">
                <a:solidFill>
                  <a:srgbClr val="808080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83" name="Body Level One…"/>
          <p:cNvSpPr txBox="1"/>
          <p:nvPr>
            <p:ph type="body" idx="1"/>
          </p:nvPr>
        </p:nvSpPr>
        <p:spPr>
          <a:xfrm>
            <a:off x="2901006" y="1791719"/>
            <a:ext cx="20730164" cy="11296576"/>
          </a:xfrm>
          <a:prstGeom prst="rect">
            <a:avLst/>
          </a:prstGeom>
        </p:spPr>
        <p:txBody>
          <a:bodyPr lIns="109727" tIns="109727" rIns="109727" bIns="109727">
            <a:normAutofit fontScale="100000" lnSpcReduction="0"/>
          </a:bodyPr>
          <a:lstStyle>
            <a:lvl1pPr defTabSz="914364">
              <a:spcBef>
                <a:spcPts val="1400"/>
              </a:spcBef>
              <a:defRPr sz="58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380985" defTabSz="914364">
              <a:spcBef>
                <a:spcPts val="1400"/>
              </a:spcBef>
              <a:defRPr sz="58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marL="1314396" indent="-552426" defTabSz="914364">
              <a:spcBef>
                <a:spcPts val="1400"/>
              </a:spcBef>
              <a:buSzPct val="100000"/>
              <a:buChar char="•"/>
              <a:defRPr sz="58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marL="1833488" indent="-690533" defTabSz="914364">
              <a:spcBef>
                <a:spcPts val="1400"/>
              </a:spcBef>
              <a:buSzPct val="100000"/>
              <a:buChar char="–"/>
              <a:defRPr sz="58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marL="2214472" indent="-690533" defTabSz="914364">
              <a:spcBef>
                <a:spcPts val="1400"/>
              </a:spcBef>
              <a:buSzPct val="100000"/>
              <a:buChar char="»"/>
              <a:defRPr sz="58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4" name="Slide Number"/>
          <p:cNvSpPr txBox="1"/>
          <p:nvPr>
            <p:ph type="sldNum" sz="quarter" idx="2"/>
          </p:nvPr>
        </p:nvSpPr>
        <p:spPr>
          <a:xfrm>
            <a:off x="11826239" y="12344401"/>
            <a:ext cx="5120642" cy="736601"/>
          </a:xfrm>
          <a:prstGeom prst="rect">
            <a:avLst/>
          </a:prstGeom>
        </p:spPr>
        <p:txBody>
          <a:bodyPr lIns="109727" tIns="109727" rIns="109727" bIns="109727"/>
          <a:lstStyle>
            <a:lvl1pPr defTabSz="1097280">
              <a:defRPr sz="26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Title Text"/>
          <p:cNvSpPr txBox="1"/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 TITRE 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9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1"/>
          <a:stretch>
            <a:fillRect/>
          </a:stretch>
        </p:blipFill>
        <p:spPr>
          <a:xfrm>
            <a:off x="4254410" y="12771434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700" name="Title Text"/>
          <p:cNvSpPr txBox="1"/>
          <p:nvPr>
            <p:ph type="title"/>
          </p:nvPr>
        </p:nvSpPr>
        <p:spPr>
          <a:xfrm>
            <a:off x="2219015" y="186626"/>
            <a:ext cx="20247193" cy="13688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>
              <a:defRPr sz="48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701" name="logo rond.png" descr="logo 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702" name="Slide Number"/>
          <p:cNvSpPr txBox="1"/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Title Text"/>
          <p:cNvSpPr txBox="1"/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292834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710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999" y="12383560"/>
            <a:ext cx="905935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11" name="logo rond.png" descr="logo ro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712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Title Text"/>
          <p:cNvSpPr txBox="1"/>
          <p:nvPr>
            <p:ph type="title"/>
          </p:nvPr>
        </p:nvSpPr>
        <p:spPr>
          <a:xfrm>
            <a:off x="14808200" y="13360400"/>
            <a:ext cx="9525000" cy="358777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sz="18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0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Image 10" descr="Image 10"/>
          <p:cNvPicPr>
            <a:picLocks noChangeAspect="1"/>
          </p:cNvPicPr>
          <p:nvPr/>
        </p:nvPicPr>
        <p:blipFill>
          <a:blip r:embed="rId2">
            <a:alphaModFix amt="91000"/>
            <a:extLst/>
          </a:blip>
          <a:stretch>
            <a:fillRect/>
          </a:stretch>
        </p:blipFill>
        <p:spPr>
          <a:xfrm>
            <a:off x="-1" y="-2211572"/>
            <a:ext cx="24384001" cy="16983740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Body Level One…"/>
          <p:cNvSpPr txBox="1"/>
          <p:nvPr>
            <p:ph type="body" sz="quarter" idx="1"/>
          </p:nvPr>
        </p:nvSpPr>
        <p:spPr>
          <a:xfrm>
            <a:off x="2853634" y="638778"/>
            <a:ext cx="20117475" cy="16505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500"/>
              </a:spcBef>
              <a:defRPr sz="64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500"/>
              </a:spcBef>
              <a:defRPr sz="64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500"/>
              </a:spcBef>
              <a:defRPr sz="64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500"/>
              </a:spcBef>
              <a:defRPr sz="64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500"/>
              </a:spcBef>
              <a:defRPr sz="64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9" name="Espace réservé du texte 26"/>
          <p:cNvSpPr/>
          <p:nvPr>
            <p:ph type="body" sz="quarter" idx="21"/>
          </p:nvPr>
        </p:nvSpPr>
        <p:spPr>
          <a:xfrm>
            <a:off x="2853631" y="2584090"/>
            <a:ext cx="20037538" cy="18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800"/>
              </a:spcBef>
              <a:defRPr sz="3400">
                <a:solidFill>
                  <a:srgbClr val="141313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pic>
        <p:nvPicPr>
          <p:cNvPr id="730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732" y="123242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1" name="logo rond.png" descr="logo r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 lIns="50800" tIns="50800" rIns="50800" bIns="50800" anchor="t">
            <a:normAutofit fontScale="100000" lnSpcReduction="0"/>
          </a:bodyPr>
          <a:lstStyle>
            <a:lvl1pPr algn="l" defTabSz="825500">
              <a:lnSpc>
                <a:spcPct val="80000"/>
              </a:lnSpc>
              <a:defRPr cap="all" sz="30300">
                <a:solidFill>
                  <a:schemeClr val="accent1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22929282" y="584200"/>
            <a:ext cx="637134" cy="723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Image 11" descr="Image 11"/>
          <p:cNvPicPr>
            <a:picLocks noChangeAspect="1"/>
          </p:cNvPicPr>
          <p:nvPr/>
        </p:nvPicPr>
        <p:blipFill>
          <a:blip r:embed="rId2">
            <a:alphaModFix amt="76000"/>
            <a:extLst/>
          </a:blip>
          <a:stretch>
            <a:fillRect/>
          </a:stretch>
        </p:blipFill>
        <p:spPr>
          <a:xfrm>
            <a:off x="-1" y="-425305"/>
            <a:ext cx="24384001" cy="16643497"/>
          </a:xfrm>
          <a:prstGeom prst="rect">
            <a:avLst/>
          </a:prstGeom>
          <a:ln w="12700">
            <a:miter lim="400000"/>
          </a:ln>
        </p:spPr>
      </p:pic>
      <p:sp>
        <p:nvSpPr>
          <p:cNvPr id="740" name="Body Level One…"/>
          <p:cNvSpPr txBox="1"/>
          <p:nvPr>
            <p:ph type="body" sz="quarter" idx="1"/>
          </p:nvPr>
        </p:nvSpPr>
        <p:spPr>
          <a:xfrm>
            <a:off x="2853634" y="587978"/>
            <a:ext cx="20117475" cy="16505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1" name="Espace réservé du texte 26"/>
          <p:cNvSpPr/>
          <p:nvPr>
            <p:ph type="body" sz="quarter" idx="21"/>
          </p:nvPr>
        </p:nvSpPr>
        <p:spPr>
          <a:xfrm>
            <a:off x="2853631" y="2482490"/>
            <a:ext cx="20037538" cy="18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pic>
        <p:nvPicPr>
          <p:cNvPr id="742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732" y="123242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3" name="logo rond.png" descr="logo r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Image 10" descr="Image 10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" y="-1389321"/>
            <a:ext cx="24384001" cy="16416671"/>
          </a:xfrm>
          <a:prstGeom prst="rect">
            <a:avLst/>
          </a:prstGeom>
          <a:ln w="12700">
            <a:miter lim="400000"/>
          </a:ln>
        </p:spPr>
      </p:pic>
      <p:sp>
        <p:nvSpPr>
          <p:cNvPr id="752" name="Body Level One…"/>
          <p:cNvSpPr txBox="1"/>
          <p:nvPr>
            <p:ph type="body" sz="quarter" idx="1"/>
          </p:nvPr>
        </p:nvSpPr>
        <p:spPr>
          <a:xfrm>
            <a:off x="2853634" y="460978"/>
            <a:ext cx="20117475" cy="165055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700"/>
              </a:spcBef>
              <a:defRPr sz="72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3" name="Espace réservé du texte 26"/>
          <p:cNvSpPr/>
          <p:nvPr>
            <p:ph type="body" sz="quarter" idx="21"/>
          </p:nvPr>
        </p:nvSpPr>
        <p:spPr>
          <a:xfrm>
            <a:off x="2853631" y="2330090"/>
            <a:ext cx="20037538" cy="18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900"/>
              </a:spcBef>
              <a:defRPr sz="4000">
                <a:solidFill>
                  <a:srgbClr val="141313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pic>
        <p:nvPicPr>
          <p:cNvPr id="754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732" y="12324294"/>
            <a:ext cx="939801" cy="93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5" name="logo rond.png" descr="logo r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32420" y="123186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756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3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330" y="12572400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4" name="scurond3.png" descr="scurond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5" name="logo rond.png" descr="logo ro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932420" y="12305903"/>
            <a:ext cx="1178018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766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EXTE L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3" name="Image 4" descr="Imag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9814" y="-1"/>
            <a:ext cx="25244612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Title Text"/>
          <p:cNvSpPr txBox="1"/>
          <p:nvPr>
            <p:ph type="title"/>
          </p:nvPr>
        </p:nvSpPr>
        <p:spPr>
          <a:xfrm>
            <a:off x="3234229" y="363834"/>
            <a:ext cx="20247193" cy="2286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75" name="Body Level One…"/>
          <p:cNvSpPr txBox="1"/>
          <p:nvPr>
            <p:ph type="body" idx="1"/>
          </p:nvPr>
        </p:nvSpPr>
        <p:spPr>
          <a:xfrm>
            <a:off x="3234229" y="3014962"/>
            <a:ext cx="20247193" cy="1025054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 indent="342886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6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1"/>
          <a:stretch>
            <a:fillRect/>
          </a:stretch>
        </p:blipFill>
        <p:spPr>
          <a:xfrm>
            <a:off x="-1250950" y="13886729"/>
            <a:ext cx="1250766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Slide Number"/>
          <p:cNvSpPr txBox="1"/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Image 18" descr="Image 18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tretch>
            <a:fillRect/>
          </a:stretch>
        </p:blipFill>
        <p:spPr>
          <a:xfrm>
            <a:off x="-1" y="-560553"/>
            <a:ext cx="24384001" cy="15527284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3962" y="11976096"/>
            <a:ext cx="1248001" cy="12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Image 14" descr="Imag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787135" y="12257723"/>
            <a:ext cx="3221612" cy="1103598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2D2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Title Text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</p:spPr>
        <p:txBody>
          <a:bodyPr lIns="50800" tIns="50800" rIns="50800" bIns="50800" anchor="t">
            <a:normAutofit fontScale="100000" lnSpcReduction="0"/>
          </a:bodyPr>
          <a:lstStyle>
            <a:lvl1pPr algn="l" defTabSz="825500">
              <a:lnSpc>
                <a:spcPct val="80000"/>
              </a:lnSpc>
              <a:defRPr baseline="-5747" cap="all" spc="174" sz="8700">
                <a:solidFill>
                  <a:schemeClr val="accent1"/>
                </a:solidFill>
                <a:effectLst>
                  <a:outerShdw sx="100000" sy="100000" kx="0" ky="0" algn="b" rotWithShape="0" blurRad="152400" dist="304800" dir="18900000">
                    <a:srgbClr val="FF968D"/>
                  </a:outerShdw>
                </a:effectLst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9" name="Slide Number"/>
          <p:cNvSpPr txBox="1"/>
          <p:nvPr>
            <p:ph type="sldNum" sz="quarter" idx="2"/>
          </p:nvPr>
        </p:nvSpPr>
        <p:spPr>
          <a:xfrm>
            <a:off x="22975713" y="609600"/>
            <a:ext cx="637135" cy="7239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33" y="1260969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scurond3.png" descr="scurond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ebs-digital.png" descr="ebs-digita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862667" y="12081404"/>
            <a:ext cx="1466891" cy="1634596"/>
          </a:xfrm>
          <a:prstGeom prst="rect">
            <a:avLst/>
          </a:prstGeom>
          <a:ln w="12700">
            <a:miter lim="400000"/>
          </a:ln>
        </p:spPr>
      </p:pic>
      <p:sp>
        <p:nvSpPr>
          <p:cNvPr id="8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eqip-quincaillerie-pro-lyon.png" descr="eqip-quincaillerie-pro-ly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20953" y="13936101"/>
            <a:ext cx="1783822" cy="1783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Image 12" descr="Imag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232" y="12646027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828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366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825500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itle Text"/>
          <p:cNvSpPr txBox="1"/>
          <p:nvPr>
            <p:ph type="title"/>
          </p:nvPr>
        </p:nvSpPr>
        <p:spPr>
          <a:xfrm>
            <a:off x="14808200" y="13360400"/>
            <a:ext cx="9525000" cy="358776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baseline="-15000" spc="-79" sz="20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36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1"/>
          <a:stretch>
            <a:fillRect/>
          </a:stretch>
        </p:blipFill>
        <p:spPr>
          <a:xfrm>
            <a:off x="-1" y="12770246"/>
            <a:ext cx="1313670" cy="945841"/>
          </a:xfrm>
          <a:prstGeom prst="rect">
            <a:avLst/>
          </a:prstGeom>
          <a:ln w="12700">
            <a:miter lim="400000"/>
          </a:ln>
        </p:spPr>
      </p:pic>
      <p:sp>
        <p:nvSpPr>
          <p:cNvPr id="844" name="Slide Number"/>
          <p:cNvSpPr txBox="1"/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330" y="12572400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52" name="scurond3.png" descr="scurond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1018" y="14523160"/>
            <a:ext cx="1223861" cy="1195578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roupe 12"/>
          <p:cNvGrpSpPr/>
          <p:nvPr/>
        </p:nvGrpSpPr>
        <p:grpSpPr>
          <a:xfrm>
            <a:off x="21222070" y="14646416"/>
            <a:ext cx="2880001" cy="301179"/>
            <a:chOff x="0" y="0"/>
            <a:chExt cx="2880000" cy="301178"/>
          </a:xfrm>
        </p:grpSpPr>
        <p:sp>
          <p:nvSpPr>
            <p:cNvPr id="860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61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62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63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64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65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66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67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68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69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70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71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72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</p:grpSp>
      <p:pic>
        <p:nvPicPr>
          <p:cNvPr id="874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0"/>
          <a:stretch>
            <a:fillRect/>
          </a:stretch>
        </p:blipFill>
        <p:spPr>
          <a:xfrm>
            <a:off x="224276" y="12743729"/>
            <a:ext cx="1250767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875" name="Slide Number"/>
          <p:cNvSpPr txBox="1"/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2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241" y="12538533"/>
            <a:ext cx="945489" cy="94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883" name="act think impact 1.png" descr="act think impact 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8466" y="12842048"/>
            <a:ext cx="4811175" cy="641491"/>
          </a:xfrm>
          <a:prstGeom prst="rect">
            <a:avLst/>
          </a:prstGeom>
          <a:ln w="12700">
            <a:miter lim="400000"/>
          </a:ln>
        </p:spPr>
      </p:pic>
      <p:sp>
        <p:nvSpPr>
          <p:cNvPr id="8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4" name="Groupe 12"/>
          <p:cNvGrpSpPr/>
          <p:nvPr/>
        </p:nvGrpSpPr>
        <p:grpSpPr>
          <a:xfrm>
            <a:off x="21131761" y="14307749"/>
            <a:ext cx="2880001" cy="301180"/>
            <a:chOff x="0" y="0"/>
            <a:chExt cx="2880000" cy="301178"/>
          </a:xfrm>
        </p:grpSpPr>
        <p:sp>
          <p:nvSpPr>
            <p:cNvPr id="891" name="Freeform 5"/>
            <p:cNvSpPr/>
            <p:nvPr/>
          </p:nvSpPr>
          <p:spPr>
            <a:xfrm>
              <a:off x="-1" y="-1"/>
              <a:ext cx="192003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24" y="6570"/>
                  </a:moveTo>
                  <a:lnTo>
                    <a:pt x="14682" y="6030"/>
                  </a:lnTo>
                  <a:lnTo>
                    <a:pt x="14541" y="5400"/>
                  </a:lnTo>
                  <a:lnTo>
                    <a:pt x="14259" y="4770"/>
                  </a:lnTo>
                  <a:lnTo>
                    <a:pt x="13976" y="4320"/>
                  </a:lnTo>
                  <a:lnTo>
                    <a:pt x="13412" y="3780"/>
                  </a:lnTo>
                  <a:lnTo>
                    <a:pt x="12706" y="3330"/>
                  </a:lnTo>
                  <a:lnTo>
                    <a:pt x="12000" y="3150"/>
                  </a:lnTo>
                  <a:lnTo>
                    <a:pt x="11012" y="3060"/>
                  </a:lnTo>
                  <a:lnTo>
                    <a:pt x="10024" y="3150"/>
                  </a:lnTo>
                  <a:lnTo>
                    <a:pt x="9459" y="3240"/>
                  </a:lnTo>
                  <a:lnTo>
                    <a:pt x="9035" y="3420"/>
                  </a:lnTo>
                  <a:lnTo>
                    <a:pt x="8612" y="3780"/>
                  </a:lnTo>
                  <a:lnTo>
                    <a:pt x="8329" y="4050"/>
                  </a:lnTo>
                  <a:lnTo>
                    <a:pt x="7624" y="4770"/>
                  </a:lnTo>
                  <a:lnTo>
                    <a:pt x="7200" y="5760"/>
                  </a:lnTo>
                  <a:lnTo>
                    <a:pt x="6918" y="7020"/>
                  </a:lnTo>
                  <a:lnTo>
                    <a:pt x="6635" y="8550"/>
                  </a:lnTo>
                  <a:lnTo>
                    <a:pt x="6635" y="12150"/>
                  </a:lnTo>
                  <a:lnTo>
                    <a:pt x="6776" y="13770"/>
                  </a:lnTo>
                  <a:lnTo>
                    <a:pt x="7059" y="15120"/>
                  </a:lnTo>
                  <a:lnTo>
                    <a:pt x="7482" y="16290"/>
                  </a:lnTo>
                  <a:lnTo>
                    <a:pt x="8047" y="17280"/>
                  </a:lnTo>
                  <a:lnTo>
                    <a:pt x="8471" y="17640"/>
                  </a:lnTo>
                  <a:lnTo>
                    <a:pt x="8894" y="17910"/>
                  </a:lnTo>
                  <a:lnTo>
                    <a:pt x="9318" y="18270"/>
                  </a:lnTo>
                  <a:lnTo>
                    <a:pt x="9882" y="18450"/>
                  </a:lnTo>
                  <a:lnTo>
                    <a:pt x="10447" y="18540"/>
                  </a:lnTo>
                  <a:lnTo>
                    <a:pt x="11718" y="18540"/>
                  </a:lnTo>
                  <a:lnTo>
                    <a:pt x="12424" y="18360"/>
                  </a:lnTo>
                  <a:lnTo>
                    <a:pt x="13129" y="18090"/>
                  </a:lnTo>
                  <a:lnTo>
                    <a:pt x="14259" y="17190"/>
                  </a:lnTo>
                  <a:lnTo>
                    <a:pt x="14682" y="16650"/>
                  </a:lnTo>
                  <a:lnTo>
                    <a:pt x="15106" y="16020"/>
                  </a:lnTo>
                  <a:lnTo>
                    <a:pt x="15106" y="13140"/>
                  </a:lnTo>
                  <a:lnTo>
                    <a:pt x="10871" y="13140"/>
                  </a:lnTo>
                  <a:lnTo>
                    <a:pt x="10871" y="9990"/>
                  </a:lnTo>
                  <a:lnTo>
                    <a:pt x="21600" y="9990"/>
                  </a:lnTo>
                  <a:lnTo>
                    <a:pt x="21600" y="21240"/>
                  </a:lnTo>
                  <a:lnTo>
                    <a:pt x="16659" y="21240"/>
                  </a:lnTo>
                  <a:lnTo>
                    <a:pt x="16659" y="19350"/>
                  </a:lnTo>
                  <a:lnTo>
                    <a:pt x="16518" y="19350"/>
                  </a:lnTo>
                  <a:lnTo>
                    <a:pt x="15953" y="19890"/>
                  </a:lnTo>
                  <a:lnTo>
                    <a:pt x="14541" y="20790"/>
                  </a:lnTo>
                  <a:lnTo>
                    <a:pt x="12847" y="21330"/>
                  </a:lnTo>
                  <a:lnTo>
                    <a:pt x="11859" y="21510"/>
                  </a:lnTo>
                  <a:lnTo>
                    <a:pt x="10871" y="21600"/>
                  </a:lnTo>
                  <a:lnTo>
                    <a:pt x="8329" y="21600"/>
                  </a:lnTo>
                  <a:lnTo>
                    <a:pt x="5788" y="21240"/>
                  </a:lnTo>
                  <a:lnTo>
                    <a:pt x="4659" y="20970"/>
                  </a:lnTo>
                  <a:lnTo>
                    <a:pt x="2965" y="20070"/>
                  </a:lnTo>
                  <a:lnTo>
                    <a:pt x="2400" y="19530"/>
                  </a:lnTo>
                  <a:lnTo>
                    <a:pt x="1271" y="18090"/>
                  </a:lnTo>
                  <a:lnTo>
                    <a:pt x="847" y="17190"/>
                  </a:lnTo>
                  <a:lnTo>
                    <a:pt x="565" y="16290"/>
                  </a:lnTo>
                  <a:lnTo>
                    <a:pt x="424" y="15300"/>
                  </a:lnTo>
                  <a:lnTo>
                    <a:pt x="141" y="13140"/>
                  </a:lnTo>
                  <a:lnTo>
                    <a:pt x="0" y="10530"/>
                  </a:lnTo>
                  <a:lnTo>
                    <a:pt x="141" y="8100"/>
                  </a:lnTo>
                  <a:lnTo>
                    <a:pt x="282" y="7020"/>
                  </a:lnTo>
                  <a:lnTo>
                    <a:pt x="565" y="5940"/>
                  </a:lnTo>
                  <a:lnTo>
                    <a:pt x="847" y="5040"/>
                  </a:lnTo>
                  <a:lnTo>
                    <a:pt x="1271" y="4140"/>
                  </a:lnTo>
                  <a:lnTo>
                    <a:pt x="1694" y="3330"/>
                  </a:lnTo>
                  <a:lnTo>
                    <a:pt x="2259" y="2610"/>
                  </a:lnTo>
                  <a:lnTo>
                    <a:pt x="2965" y="1980"/>
                  </a:lnTo>
                  <a:lnTo>
                    <a:pt x="3812" y="1440"/>
                  </a:lnTo>
                  <a:lnTo>
                    <a:pt x="4659" y="990"/>
                  </a:lnTo>
                  <a:lnTo>
                    <a:pt x="5647" y="630"/>
                  </a:lnTo>
                  <a:lnTo>
                    <a:pt x="6918" y="360"/>
                  </a:lnTo>
                  <a:lnTo>
                    <a:pt x="9459" y="0"/>
                  </a:lnTo>
                  <a:lnTo>
                    <a:pt x="12282" y="0"/>
                  </a:lnTo>
                  <a:lnTo>
                    <a:pt x="14541" y="180"/>
                  </a:lnTo>
                  <a:lnTo>
                    <a:pt x="15529" y="360"/>
                  </a:lnTo>
                  <a:lnTo>
                    <a:pt x="16518" y="630"/>
                  </a:lnTo>
                  <a:lnTo>
                    <a:pt x="17365" y="900"/>
                  </a:lnTo>
                  <a:lnTo>
                    <a:pt x="18212" y="1260"/>
                  </a:lnTo>
                  <a:lnTo>
                    <a:pt x="18776" y="1620"/>
                  </a:lnTo>
                  <a:lnTo>
                    <a:pt x="19341" y="2070"/>
                  </a:lnTo>
                  <a:lnTo>
                    <a:pt x="19906" y="2610"/>
                  </a:lnTo>
                  <a:lnTo>
                    <a:pt x="20329" y="3150"/>
                  </a:lnTo>
                  <a:lnTo>
                    <a:pt x="20894" y="4410"/>
                  </a:lnTo>
                  <a:lnTo>
                    <a:pt x="21035" y="5130"/>
                  </a:lnTo>
                  <a:lnTo>
                    <a:pt x="21176" y="6570"/>
                  </a:lnTo>
                  <a:lnTo>
                    <a:pt x="14824" y="657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92" name="Freeform 6"/>
            <p:cNvSpPr/>
            <p:nvPr/>
          </p:nvSpPr>
          <p:spPr>
            <a:xfrm>
              <a:off x="233411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832" y="0"/>
                  </a:lnTo>
                  <a:lnTo>
                    <a:pt x="13620" y="93"/>
                  </a:lnTo>
                  <a:lnTo>
                    <a:pt x="15409" y="372"/>
                  </a:lnTo>
                  <a:lnTo>
                    <a:pt x="16922" y="838"/>
                  </a:lnTo>
                  <a:lnTo>
                    <a:pt x="18023" y="1397"/>
                  </a:lnTo>
                  <a:lnTo>
                    <a:pt x="18573" y="1769"/>
                  </a:lnTo>
                  <a:lnTo>
                    <a:pt x="18986" y="2141"/>
                  </a:lnTo>
                  <a:lnTo>
                    <a:pt x="19399" y="2607"/>
                  </a:lnTo>
                  <a:lnTo>
                    <a:pt x="19674" y="3072"/>
                  </a:lnTo>
                  <a:lnTo>
                    <a:pt x="19949" y="3724"/>
                  </a:lnTo>
                  <a:lnTo>
                    <a:pt x="20224" y="4283"/>
                  </a:lnTo>
                  <a:lnTo>
                    <a:pt x="20362" y="5586"/>
                  </a:lnTo>
                  <a:lnTo>
                    <a:pt x="20224" y="6610"/>
                  </a:lnTo>
                  <a:lnTo>
                    <a:pt x="19949" y="7541"/>
                  </a:lnTo>
                  <a:lnTo>
                    <a:pt x="19536" y="8379"/>
                  </a:lnTo>
                  <a:lnTo>
                    <a:pt x="18986" y="9124"/>
                  </a:lnTo>
                  <a:lnTo>
                    <a:pt x="18298" y="9683"/>
                  </a:lnTo>
                  <a:lnTo>
                    <a:pt x="17335" y="10241"/>
                  </a:lnTo>
                  <a:lnTo>
                    <a:pt x="16372" y="10614"/>
                  </a:lnTo>
                  <a:lnTo>
                    <a:pt x="14859" y="10986"/>
                  </a:lnTo>
                  <a:lnTo>
                    <a:pt x="16510" y="11172"/>
                  </a:lnTo>
                  <a:lnTo>
                    <a:pt x="18161" y="11731"/>
                  </a:lnTo>
                  <a:lnTo>
                    <a:pt x="18573" y="12010"/>
                  </a:lnTo>
                  <a:lnTo>
                    <a:pt x="19124" y="12755"/>
                  </a:lnTo>
                  <a:lnTo>
                    <a:pt x="19674" y="13593"/>
                  </a:lnTo>
                  <a:lnTo>
                    <a:pt x="19949" y="14617"/>
                  </a:lnTo>
                  <a:lnTo>
                    <a:pt x="20087" y="15921"/>
                  </a:lnTo>
                  <a:lnTo>
                    <a:pt x="20087" y="17503"/>
                  </a:lnTo>
                  <a:lnTo>
                    <a:pt x="20224" y="19086"/>
                  </a:lnTo>
                  <a:lnTo>
                    <a:pt x="20362" y="20203"/>
                  </a:lnTo>
                  <a:lnTo>
                    <a:pt x="20637" y="20576"/>
                  </a:lnTo>
                  <a:lnTo>
                    <a:pt x="20775" y="20948"/>
                  </a:lnTo>
                  <a:lnTo>
                    <a:pt x="21187" y="2122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583" y="21600"/>
                  </a:lnTo>
                  <a:lnTo>
                    <a:pt x="14171" y="21134"/>
                  </a:lnTo>
                  <a:lnTo>
                    <a:pt x="13896" y="20576"/>
                  </a:lnTo>
                  <a:lnTo>
                    <a:pt x="13758" y="20017"/>
                  </a:lnTo>
                  <a:lnTo>
                    <a:pt x="13758" y="19366"/>
                  </a:lnTo>
                  <a:lnTo>
                    <a:pt x="13620" y="15176"/>
                  </a:lnTo>
                  <a:lnTo>
                    <a:pt x="13345" y="14059"/>
                  </a:lnTo>
                  <a:lnTo>
                    <a:pt x="13070" y="13593"/>
                  </a:lnTo>
                  <a:lnTo>
                    <a:pt x="12657" y="13221"/>
                  </a:lnTo>
                  <a:lnTo>
                    <a:pt x="12107" y="12941"/>
                  </a:lnTo>
                  <a:lnTo>
                    <a:pt x="11419" y="12662"/>
                  </a:lnTo>
                  <a:lnTo>
                    <a:pt x="10731" y="12569"/>
                  </a:lnTo>
                  <a:lnTo>
                    <a:pt x="9768" y="12476"/>
                  </a:lnTo>
                  <a:lnTo>
                    <a:pt x="6466" y="12476"/>
                  </a:lnTo>
                  <a:lnTo>
                    <a:pt x="646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466" y="9403"/>
                  </a:moveTo>
                  <a:lnTo>
                    <a:pt x="10181" y="9403"/>
                  </a:lnTo>
                  <a:lnTo>
                    <a:pt x="11144" y="9217"/>
                  </a:lnTo>
                  <a:lnTo>
                    <a:pt x="11969" y="9031"/>
                  </a:lnTo>
                  <a:lnTo>
                    <a:pt x="13070" y="8286"/>
                  </a:lnTo>
                  <a:lnTo>
                    <a:pt x="13483" y="7728"/>
                  </a:lnTo>
                  <a:lnTo>
                    <a:pt x="13758" y="6983"/>
                  </a:lnTo>
                  <a:lnTo>
                    <a:pt x="13758" y="5493"/>
                  </a:lnTo>
                  <a:lnTo>
                    <a:pt x="13483" y="4934"/>
                  </a:lnTo>
                  <a:lnTo>
                    <a:pt x="13208" y="4469"/>
                  </a:lnTo>
                  <a:lnTo>
                    <a:pt x="12657" y="4003"/>
                  </a:lnTo>
                  <a:lnTo>
                    <a:pt x="12107" y="3724"/>
                  </a:lnTo>
                  <a:lnTo>
                    <a:pt x="11282" y="3445"/>
                  </a:lnTo>
                  <a:lnTo>
                    <a:pt x="10456" y="3259"/>
                  </a:lnTo>
                  <a:lnTo>
                    <a:pt x="9355" y="3166"/>
                  </a:lnTo>
                  <a:lnTo>
                    <a:pt x="6466" y="3166"/>
                  </a:lnTo>
                  <a:lnTo>
                    <a:pt x="6466" y="9403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93" name="Freeform 7"/>
            <p:cNvSpPr/>
            <p:nvPr/>
          </p:nvSpPr>
          <p:spPr>
            <a:xfrm>
              <a:off x="455530" y="-1"/>
              <a:ext cx="199531" cy="30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2577" y="0"/>
                  </a:lnTo>
                  <a:lnTo>
                    <a:pt x="13944" y="180"/>
                  </a:lnTo>
                  <a:lnTo>
                    <a:pt x="15448" y="450"/>
                  </a:lnTo>
                  <a:lnTo>
                    <a:pt x="16678" y="720"/>
                  </a:lnTo>
                  <a:lnTo>
                    <a:pt x="17635" y="1170"/>
                  </a:lnTo>
                  <a:lnTo>
                    <a:pt x="18456" y="1710"/>
                  </a:lnTo>
                  <a:lnTo>
                    <a:pt x="19276" y="2340"/>
                  </a:lnTo>
                  <a:lnTo>
                    <a:pt x="19823" y="2970"/>
                  </a:lnTo>
                  <a:lnTo>
                    <a:pt x="20370" y="3780"/>
                  </a:lnTo>
                  <a:lnTo>
                    <a:pt x="20780" y="4590"/>
                  </a:lnTo>
                  <a:lnTo>
                    <a:pt x="21053" y="5490"/>
                  </a:lnTo>
                  <a:lnTo>
                    <a:pt x="21327" y="6480"/>
                  </a:lnTo>
                  <a:lnTo>
                    <a:pt x="21600" y="8460"/>
                  </a:lnTo>
                  <a:lnTo>
                    <a:pt x="21600" y="13140"/>
                  </a:lnTo>
                  <a:lnTo>
                    <a:pt x="21327" y="15120"/>
                  </a:lnTo>
                  <a:lnTo>
                    <a:pt x="21053" y="16110"/>
                  </a:lnTo>
                  <a:lnTo>
                    <a:pt x="20780" y="17010"/>
                  </a:lnTo>
                  <a:lnTo>
                    <a:pt x="20370" y="17820"/>
                  </a:lnTo>
                  <a:lnTo>
                    <a:pt x="19823" y="18630"/>
                  </a:lnTo>
                  <a:lnTo>
                    <a:pt x="19276" y="19350"/>
                  </a:lnTo>
                  <a:lnTo>
                    <a:pt x="17635" y="20430"/>
                  </a:lnTo>
                  <a:lnTo>
                    <a:pt x="16678" y="20880"/>
                  </a:lnTo>
                  <a:lnTo>
                    <a:pt x="15448" y="21150"/>
                  </a:lnTo>
                  <a:lnTo>
                    <a:pt x="13944" y="21420"/>
                  </a:lnTo>
                  <a:lnTo>
                    <a:pt x="12577" y="21600"/>
                  </a:lnTo>
                  <a:lnTo>
                    <a:pt x="9159" y="21600"/>
                  </a:lnTo>
                  <a:lnTo>
                    <a:pt x="7656" y="21420"/>
                  </a:lnTo>
                  <a:lnTo>
                    <a:pt x="6289" y="21150"/>
                  </a:lnTo>
                  <a:lnTo>
                    <a:pt x="5195" y="20880"/>
                  </a:lnTo>
                  <a:lnTo>
                    <a:pt x="4238" y="20430"/>
                  </a:lnTo>
                  <a:lnTo>
                    <a:pt x="3281" y="19890"/>
                  </a:lnTo>
                  <a:lnTo>
                    <a:pt x="2461" y="19350"/>
                  </a:lnTo>
                  <a:lnTo>
                    <a:pt x="1777" y="18630"/>
                  </a:lnTo>
                  <a:lnTo>
                    <a:pt x="957" y="17010"/>
                  </a:lnTo>
                  <a:lnTo>
                    <a:pt x="684" y="16110"/>
                  </a:lnTo>
                  <a:lnTo>
                    <a:pt x="410" y="15120"/>
                  </a:lnTo>
                  <a:lnTo>
                    <a:pt x="137" y="13140"/>
                  </a:lnTo>
                  <a:lnTo>
                    <a:pt x="0" y="10890"/>
                  </a:lnTo>
                  <a:lnTo>
                    <a:pt x="137" y="8460"/>
                  </a:lnTo>
                  <a:lnTo>
                    <a:pt x="410" y="6480"/>
                  </a:lnTo>
                  <a:lnTo>
                    <a:pt x="684" y="5490"/>
                  </a:lnTo>
                  <a:lnTo>
                    <a:pt x="957" y="4590"/>
                  </a:lnTo>
                  <a:lnTo>
                    <a:pt x="1777" y="2970"/>
                  </a:lnTo>
                  <a:lnTo>
                    <a:pt x="2461" y="2340"/>
                  </a:lnTo>
                  <a:lnTo>
                    <a:pt x="3281" y="1710"/>
                  </a:lnTo>
                  <a:lnTo>
                    <a:pt x="4238" y="1170"/>
                  </a:lnTo>
                  <a:lnTo>
                    <a:pt x="5195" y="720"/>
                  </a:lnTo>
                  <a:lnTo>
                    <a:pt x="6289" y="450"/>
                  </a:lnTo>
                  <a:lnTo>
                    <a:pt x="7656" y="180"/>
                  </a:lnTo>
                  <a:lnTo>
                    <a:pt x="9159" y="0"/>
                  </a:lnTo>
                  <a:lnTo>
                    <a:pt x="10800" y="0"/>
                  </a:lnTo>
                  <a:close/>
                  <a:moveTo>
                    <a:pt x="10800" y="18540"/>
                  </a:moveTo>
                  <a:lnTo>
                    <a:pt x="11484" y="18540"/>
                  </a:lnTo>
                  <a:lnTo>
                    <a:pt x="12577" y="18360"/>
                  </a:lnTo>
                  <a:lnTo>
                    <a:pt x="13124" y="18180"/>
                  </a:lnTo>
                  <a:lnTo>
                    <a:pt x="13534" y="17820"/>
                  </a:lnTo>
                  <a:lnTo>
                    <a:pt x="13808" y="17550"/>
                  </a:lnTo>
                  <a:lnTo>
                    <a:pt x="14081" y="17190"/>
                  </a:lnTo>
                  <a:lnTo>
                    <a:pt x="14491" y="16740"/>
                  </a:lnTo>
                  <a:lnTo>
                    <a:pt x="14901" y="15660"/>
                  </a:lnTo>
                  <a:lnTo>
                    <a:pt x="15175" y="14400"/>
                  </a:lnTo>
                  <a:lnTo>
                    <a:pt x="15311" y="12780"/>
                  </a:lnTo>
                  <a:lnTo>
                    <a:pt x="15311" y="8820"/>
                  </a:lnTo>
                  <a:lnTo>
                    <a:pt x="15175" y="7200"/>
                  </a:lnTo>
                  <a:lnTo>
                    <a:pt x="14901" y="5940"/>
                  </a:lnTo>
                  <a:lnTo>
                    <a:pt x="14491" y="4860"/>
                  </a:lnTo>
                  <a:lnTo>
                    <a:pt x="14081" y="4410"/>
                  </a:lnTo>
                  <a:lnTo>
                    <a:pt x="13808" y="4050"/>
                  </a:lnTo>
                  <a:lnTo>
                    <a:pt x="13534" y="3780"/>
                  </a:lnTo>
                  <a:lnTo>
                    <a:pt x="13124" y="3420"/>
                  </a:lnTo>
                  <a:lnTo>
                    <a:pt x="12577" y="3240"/>
                  </a:lnTo>
                  <a:lnTo>
                    <a:pt x="11484" y="3060"/>
                  </a:lnTo>
                  <a:lnTo>
                    <a:pt x="10116" y="3060"/>
                  </a:lnTo>
                  <a:lnTo>
                    <a:pt x="9023" y="3240"/>
                  </a:lnTo>
                  <a:lnTo>
                    <a:pt x="8613" y="3420"/>
                  </a:lnTo>
                  <a:lnTo>
                    <a:pt x="8203" y="3780"/>
                  </a:lnTo>
                  <a:lnTo>
                    <a:pt x="7792" y="4050"/>
                  </a:lnTo>
                  <a:lnTo>
                    <a:pt x="7519" y="4410"/>
                  </a:lnTo>
                  <a:lnTo>
                    <a:pt x="7246" y="4860"/>
                  </a:lnTo>
                  <a:lnTo>
                    <a:pt x="6835" y="5940"/>
                  </a:lnTo>
                  <a:lnTo>
                    <a:pt x="6699" y="7200"/>
                  </a:lnTo>
                  <a:lnTo>
                    <a:pt x="6562" y="8820"/>
                  </a:lnTo>
                  <a:lnTo>
                    <a:pt x="6562" y="12780"/>
                  </a:lnTo>
                  <a:lnTo>
                    <a:pt x="6699" y="14400"/>
                  </a:lnTo>
                  <a:lnTo>
                    <a:pt x="6835" y="15660"/>
                  </a:lnTo>
                  <a:lnTo>
                    <a:pt x="7246" y="16740"/>
                  </a:lnTo>
                  <a:lnTo>
                    <a:pt x="7519" y="17190"/>
                  </a:lnTo>
                  <a:lnTo>
                    <a:pt x="7792" y="17550"/>
                  </a:lnTo>
                  <a:lnTo>
                    <a:pt x="8203" y="17820"/>
                  </a:lnTo>
                  <a:lnTo>
                    <a:pt x="8613" y="18180"/>
                  </a:lnTo>
                  <a:lnTo>
                    <a:pt x="9023" y="18360"/>
                  </a:lnTo>
                  <a:lnTo>
                    <a:pt x="10116" y="18540"/>
                  </a:lnTo>
                  <a:lnTo>
                    <a:pt x="10800" y="1854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94" name="Freeform 8"/>
            <p:cNvSpPr/>
            <p:nvPr/>
          </p:nvSpPr>
          <p:spPr>
            <a:xfrm>
              <a:off x="688942" y="3765"/>
              <a:ext cx="184472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859" y="0"/>
                  </a:moveTo>
                  <a:lnTo>
                    <a:pt x="6859" y="15559"/>
                  </a:lnTo>
                  <a:lnTo>
                    <a:pt x="7005" y="16292"/>
                  </a:lnTo>
                  <a:lnTo>
                    <a:pt x="7589" y="17390"/>
                  </a:lnTo>
                  <a:lnTo>
                    <a:pt x="8173" y="17847"/>
                  </a:lnTo>
                  <a:lnTo>
                    <a:pt x="8757" y="18214"/>
                  </a:lnTo>
                  <a:lnTo>
                    <a:pt x="9632" y="18488"/>
                  </a:lnTo>
                  <a:lnTo>
                    <a:pt x="11822" y="18488"/>
                  </a:lnTo>
                  <a:lnTo>
                    <a:pt x="12697" y="18214"/>
                  </a:lnTo>
                  <a:lnTo>
                    <a:pt x="13573" y="17847"/>
                  </a:lnTo>
                  <a:lnTo>
                    <a:pt x="14011" y="17390"/>
                  </a:lnTo>
                  <a:lnTo>
                    <a:pt x="14449" y="16841"/>
                  </a:lnTo>
                  <a:lnTo>
                    <a:pt x="14595" y="16292"/>
                  </a:lnTo>
                  <a:lnTo>
                    <a:pt x="14886" y="14827"/>
                  </a:lnTo>
                  <a:lnTo>
                    <a:pt x="14886" y="0"/>
                  </a:lnTo>
                  <a:lnTo>
                    <a:pt x="21600" y="0"/>
                  </a:lnTo>
                  <a:lnTo>
                    <a:pt x="21600" y="14827"/>
                  </a:lnTo>
                  <a:lnTo>
                    <a:pt x="21308" y="16658"/>
                  </a:lnTo>
                  <a:lnTo>
                    <a:pt x="21016" y="17390"/>
                  </a:lnTo>
                  <a:lnTo>
                    <a:pt x="20724" y="18214"/>
                  </a:lnTo>
                  <a:lnTo>
                    <a:pt x="20141" y="18854"/>
                  </a:lnTo>
                  <a:lnTo>
                    <a:pt x="19703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989" y="21600"/>
                  </a:lnTo>
                  <a:lnTo>
                    <a:pt x="8757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1022" y="18305"/>
                  </a:lnTo>
                  <a:lnTo>
                    <a:pt x="146" y="16658"/>
                  </a:lnTo>
                  <a:lnTo>
                    <a:pt x="0" y="15834"/>
                  </a:lnTo>
                  <a:lnTo>
                    <a:pt x="0" y="0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95" name="Freeform 9"/>
            <p:cNvSpPr/>
            <p:nvPr/>
          </p:nvSpPr>
          <p:spPr>
            <a:xfrm>
              <a:off x="922353" y="3765"/>
              <a:ext cx="180707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2300" y="0"/>
                  </a:lnTo>
                  <a:lnTo>
                    <a:pt x="14700" y="186"/>
                  </a:lnTo>
                  <a:lnTo>
                    <a:pt x="15750" y="372"/>
                  </a:lnTo>
                  <a:lnTo>
                    <a:pt x="16650" y="559"/>
                  </a:lnTo>
                  <a:lnTo>
                    <a:pt x="17550" y="838"/>
                  </a:lnTo>
                  <a:lnTo>
                    <a:pt x="19050" y="1583"/>
                  </a:lnTo>
                  <a:lnTo>
                    <a:pt x="19650" y="2048"/>
                  </a:lnTo>
                  <a:lnTo>
                    <a:pt x="20550" y="2979"/>
                  </a:lnTo>
                  <a:lnTo>
                    <a:pt x="21150" y="4190"/>
                  </a:lnTo>
                  <a:lnTo>
                    <a:pt x="21600" y="5307"/>
                  </a:lnTo>
                  <a:lnTo>
                    <a:pt x="21600" y="7262"/>
                  </a:lnTo>
                  <a:lnTo>
                    <a:pt x="21450" y="8007"/>
                  </a:lnTo>
                  <a:lnTo>
                    <a:pt x="21150" y="8752"/>
                  </a:lnTo>
                  <a:lnTo>
                    <a:pt x="20850" y="9403"/>
                  </a:lnTo>
                  <a:lnTo>
                    <a:pt x="20400" y="9962"/>
                  </a:lnTo>
                  <a:lnTo>
                    <a:pt x="19950" y="10428"/>
                  </a:lnTo>
                  <a:lnTo>
                    <a:pt x="19350" y="10986"/>
                  </a:lnTo>
                  <a:lnTo>
                    <a:pt x="18600" y="11452"/>
                  </a:lnTo>
                  <a:lnTo>
                    <a:pt x="17850" y="11824"/>
                  </a:lnTo>
                  <a:lnTo>
                    <a:pt x="17100" y="12103"/>
                  </a:lnTo>
                  <a:lnTo>
                    <a:pt x="16200" y="12383"/>
                  </a:lnTo>
                  <a:lnTo>
                    <a:pt x="15150" y="12662"/>
                  </a:lnTo>
                  <a:lnTo>
                    <a:pt x="14250" y="12755"/>
                  </a:lnTo>
                  <a:lnTo>
                    <a:pt x="13050" y="12941"/>
                  </a:lnTo>
                  <a:lnTo>
                    <a:pt x="10650" y="13034"/>
                  </a:lnTo>
                  <a:lnTo>
                    <a:pt x="6900" y="13034"/>
                  </a:lnTo>
                  <a:lnTo>
                    <a:pt x="69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900" y="9776"/>
                  </a:moveTo>
                  <a:lnTo>
                    <a:pt x="10050" y="9776"/>
                  </a:lnTo>
                  <a:lnTo>
                    <a:pt x="11100" y="9683"/>
                  </a:lnTo>
                  <a:lnTo>
                    <a:pt x="12000" y="9590"/>
                  </a:lnTo>
                  <a:lnTo>
                    <a:pt x="12750" y="9310"/>
                  </a:lnTo>
                  <a:lnTo>
                    <a:pt x="13500" y="8938"/>
                  </a:lnTo>
                  <a:lnTo>
                    <a:pt x="13950" y="8566"/>
                  </a:lnTo>
                  <a:lnTo>
                    <a:pt x="14400" y="8007"/>
                  </a:lnTo>
                  <a:lnTo>
                    <a:pt x="14700" y="7355"/>
                  </a:lnTo>
                  <a:lnTo>
                    <a:pt x="14700" y="5772"/>
                  </a:lnTo>
                  <a:lnTo>
                    <a:pt x="14550" y="5121"/>
                  </a:lnTo>
                  <a:lnTo>
                    <a:pt x="14100" y="4562"/>
                  </a:lnTo>
                  <a:lnTo>
                    <a:pt x="13650" y="4097"/>
                  </a:lnTo>
                  <a:lnTo>
                    <a:pt x="13050" y="3724"/>
                  </a:lnTo>
                  <a:lnTo>
                    <a:pt x="12150" y="3445"/>
                  </a:lnTo>
                  <a:lnTo>
                    <a:pt x="11100" y="3259"/>
                  </a:lnTo>
                  <a:lnTo>
                    <a:pt x="9750" y="3166"/>
                  </a:lnTo>
                  <a:lnTo>
                    <a:pt x="6900" y="3166"/>
                  </a:lnTo>
                  <a:lnTo>
                    <a:pt x="6900" y="9776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96" name="Freeform 10"/>
            <p:cNvSpPr/>
            <p:nvPr/>
          </p:nvSpPr>
          <p:spPr>
            <a:xfrm>
              <a:off x="1129411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FFCC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97" name="Freeform 11"/>
            <p:cNvSpPr/>
            <p:nvPr/>
          </p:nvSpPr>
          <p:spPr>
            <a:xfrm>
              <a:off x="1430587" y="3765"/>
              <a:ext cx="195766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969" y="0"/>
                  </a:lnTo>
                  <a:lnTo>
                    <a:pt x="13896" y="93"/>
                  </a:lnTo>
                  <a:lnTo>
                    <a:pt x="15546" y="372"/>
                  </a:lnTo>
                  <a:lnTo>
                    <a:pt x="17060" y="838"/>
                  </a:lnTo>
                  <a:lnTo>
                    <a:pt x="18161" y="1397"/>
                  </a:lnTo>
                  <a:lnTo>
                    <a:pt x="18711" y="1769"/>
                  </a:lnTo>
                  <a:lnTo>
                    <a:pt x="19124" y="2141"/>
                  </a:lnTo>
                  <a:lnTo>
                    <a:pt x="19536" y="2607"/>
                  </a:lnTo>
                  <a:lnTo>
                    <a:pt x="19811" y="3072"/>
                  </a:lnTo>
                  <a:lnTo>
                    <a:pt x="20087" y="3724"/>
                  </a:lnTo>
                  <a:lnTo>
                    <a:pt x="20224" y="4283"/>
                  </a:lnTo>
                  <a:lnTo>
                    <a:pt x="20499" y="5586"/>
                  </a:lnTo>
                  <a:lnTo>
                    <a:pt x="20362" y="6610"/>
                  </a:lnTo>
                  <a:lnTo>
                    <a:pt x="20087" y="7541"/>
                  </a:lnTo>
                  <a:lnTo>
                    <a:pt x="19674" y="8379"/>
                  </a:lnTo>
                  <a:lnTo>
                    <a:pt x="19124" y="9124"/>
                  </a:lnTo>
                  <a:lnTo>
                    <a:pt x="18436" y="9683"/>
                  </a:lnTo>
                  <a:lnTo>
                    <a:pt x="17473" y="10241"/>
                  </a:lnTo>
                  <a:lnTo>
                    <a:pt x="16372" y="10614"/>
                  </a:lnTo>
                  <a:lnTo>
                    <a:pt x="15134" y="10986"/>
                  </a:lnTo>
                  <a:lnTo>
                    <a:pt x="16647" y="11172"/>
                  </a:lnTo>
                  <a:lnTo>
                    <a:pt x="18298" y="11731"/>
                  </a:lnTo>
                  <a:lnTo>
                    <a:pt x="18711" y="12010"/>
                  </a:lnTo>
                  <a:lnTo>
                    <a:pt x="19261" y="12755"/>
                  </a:lnTo>
                  <a:lnTo>
                    <a:pt x="19811" y="13593"/>
                  </a:lnTo>
                  <a:lnTo>
                    <a:pt x="20087" y="14617"/>
                  </a:lnTo>
                  <a:lnTo>
                    <a:pt x="20224" y="15921"/>
                  </a:lnTo>
                  <a:lnTo>
                    <a:pt x="20224" y="17503"/>
                  </a:lnTo>
                  <a:lnTo>
                    <a:pt x="20362" y="19086"/>
                  </a:lnTo>
                  <a:lnTo>
                    <a:pt x="20499" y="20203"/>
                  </a:lnTo>
                  <a:lnTo>
                    <a:pt x="20775" y="20576"/>
                  </a:lnTo>
                  <a:lnTo>
                    <a:pt x="20912" y="20948"/>
                  </a:lnTo>
                  <a:lnTo>
                    <a:pt x="21600" y="21414"/>
                  </a:lnTo>
                  <a:lnTo>
                    <a:pt x="21600" y="21600"/>
                  </a:lnTo>
                  <a:lnTo>
                    <a:pt x="14859" y="21600"/>
                  </a:lnTo>
                  <a:lnTo>
                    <a:pt x="14446" y="21134"/>
                  </a:lnTo>
                  <a:lnTo>
                    <a:pt x="14171" y="20576"/>
                  </a:lnTo>
                  <a:lnTo>
                    <a:pt x="14033" y="20017"/>
                  </a:lnTo>
                  <a:lnTo>
                    <a:pt x="14033" y="19366"/>
                  </a:lnTo>
                  <a:lnTo>
                    <a:pt x="13758" y="15176"/>
                  </a:lnTo>
                  <a:lnTo>
                    <a:pt x="13758" y="14617"/>
                  </a:lnTo>
                  <a:lnTo>
                    <a:pt x="13620" y="14059"/>
                  </a:lnTo>
                  <a:lnTo>
                    <a:pt x="13208" y="13593"/>
                  </a:lnTo>
                  <a:lnTo>
                    <a:pt x="12932" y="13221"/>
                  </a:lnTo>
                  <a:lnTo>
                    <a:pt x="11557" y="12662"/>
                  </a:lnTo>
                  <a:lnTo>
                    <a:pt x="10869" y="12569"/>
                  </a:lnTo>
                  <a:lnTo>
                    <a:pt x="9906" y="12476"/>
                  </a:lnTo>
                  <a:lnTo>
                    <a:pt x="6604" y="12476"/>
                  </a:lnTo>
                  <a:lnTo>
                    <a:pt x="6604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6604" y="9403"/>
                  </a:moveTo>
                  <a:lnTo>
                    <a:pt x="10318" y="9403"/>
                  </a:lnTo>
                  <a:lnTo>
                    <a:pt x="11282" y="9217"/>
                  </a:lnTo>
                  <a:lnTo>
                    <a:pt x="11969" y="9031"/>
                  </a:lnTo>
                  <a:lnTo>
                    <a:pt x="13345" y="8286"/>
                  </a:lnTo>
                  <a:lnTo>
                    <a:pt x="13758" y="7728"/>
                  </a:lnTo>
                  <a:lnTo>
                    <a:pt x="14033" y="6983"/>
                  </a:lnTo>
                  <a:lnTo>
                    <a:pt x="14033" y="5493"/>
                  </a:lnTo>
                  <a:lnTo>
                    <a:pt x="13758" y="4934"/>
                  </a:lnTo>
                  <a:lnTo>
                    <a:pt x="13483" y="4469"/>
                  </a:lnTo>
                  <a:lnTo>
                    <a:pt x="12932" y="4003"/>
                  </a:lnTo>
                  <a:lnTo>
                    <a:pt x="12245" y="3724"/>
                  </a:lnTo>
                  <a:lnTo>
                    <a:pt x="11419" y="3445"/>
                  </a:lnTo>
                  <a:lnTo>
                    <a:pt x="10594" y="3259"/>
                  </a:lnTo>
                  <a:lnTo>
                    <a:pt x="9493" y="3166"/>
                  </a:lnTo>
                  <a:lnTo>
                    <a:pt x="6604" y="3166"/>
                  </a:lnTo>
                  <a:lnTo>
                    <a:pt x="6604" y="9403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98" name="Freeform 12"/>
            <p:cNvSpPr/>
            <p:nvPr/>
          </p:nvSpPr>
          <p:spPr>
            <a:xfrm>
              <a:off x="1663999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09" y="0"/>
                  </a:moveTo>
                  <a:lnTo>
                    <a:pt x="21109" y="3631"/>
                  </a:lnTo>
                  <a:lnTo>
                    <a:pt x="7527" y="3631"/>
                  </a:lnTo>
                  <a:lnTo>
                    <a:pt x="7527" y="8659"/>
                  </a:lnTo>
                  <a:lnTo>
                    <a:pt x="20291" y="8659"/>
                  </a:lnTo>
                  <a:lnTo>
                    <a:pt x="20291" y="12290"/>
                  </a:lnTo>
                  <a:lnTo>
                    <a:pt x="7527" y="12290"/>
                  </a:lnTo>
                  <a:lnTo>
                    <a:pt x="7527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109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899" name="Freeform 13"/>
            <p:cNvSpPr/>
            <p:nvPr/>
          </p:nvSpPr>
          <p:spPr>
            <a:xfrm>
              <a:off x="1863530" y="3765"/>
              <a:ext cx="192002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74" y="0"/>
                  </a:moveTo>
                  <a:lnTo>
                    <a:pt x="15569" y="14803"/>
                  </a:lnTo>
                  <a:lnTo>
                    <a:pt x="15709" y="14803"/>
                  </a:lnTo>
                  <a:lnTo>
                    <a:pt x="15709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4306" y="21600"/>
                  </a:lnTo>
                  <a:lnTo>
                    <a:pt x="6171" y="6517"/>
                  </a:lnTo>
                  <a:lnTo>
                    <a:pt x="6171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757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900" name="Freeform 14"/>
            <p:cNvSpPr/>
            <p:nvPr/>
          </p:nvSpPr>
          <p:spPr>
            <a:xfrm>
              <a:off x="2081882" y="3765"/>
              <a:ext cx="22588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20" y="0"/>
                  </a:moveTo>
                  <a:lnTo>
                    <a:pt x="14280" y="0"/>
                  </a:lnTo>
                  <a:lnTo>
                    <a:pt x="21600" y="21600"/>
                  </a:lnTo>
                  <a:lnTo>
                    <a:pt x="15720" y="21600"/>
                  </a:lnTo>
                  <a:lnTo>
                    <a:pt x="14520" y="17038"/>
                  </a:lnTo>
                  <a:lnTo>
                    <a:pt x="7080" y="17038"/>
                  </a:lnTo>
                  <a:lnTo>
                    <a:pt x="5760" y="21600"/>
                  </a:lnTo>
                  <a:lnTo>
                    <a:pt x="0" y="21600"/>
                  </a:lnTo>
                  <a:lnTo>
                    <a:pt x="7320" y="0"/>
                  </a:lnTo>
                  <a:close/>
                  <a:moveTo>
                    <a:pt x="8040" y="13500"/>
                  </a:moveTo>
                  <a:lnTo>
                    <a:pt x="13560" y="13500"/>
                  </a:lnTo>
                  <a:lnTo>
                    <a:pt x="10800" y="3817"/>
                  </a:lnTo>
                  <a:lnTo>
                    <a:pt x="8040" y="135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901" name="Freeform 15"/>
            <p:cNvSpPr/>
            <p:nvPr/>
          </p:nvSpPr>
          <p:spPr>
            <a:xfrm>
              <a:off x="2322823" y="3765"/>
              <a:ext cx="184473" cy="29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14" y="0"/>
                  </a:moveTo>
                  <a:lnTo>
                    <a:pt x="6714" y="14827"/>
                  </a:lnTo>
                  <a:lnTo>
                    <a:pt x="7005" y="16292"/>
                  </a:lnTo>
                  <a:lnTo>
                    <a:pt x="7151" y="16841"/>
                  </a:lnTo>
                  <a:lnTo>
                    <a:pt x="7589" y="17390"/>
                  </a:lnTo>
                  <a:lnTo>
                    <a:pt x="8027" y="17847"/>
                  </a:lnTo>
                  <a:lnTo>
                    <a:pt x="8757" y="18214"/>
                  </a:lnTo>
                  <a:lnTo>
                    <a:pt x="9778" y="18488"/>
                  </a:lnTo>
                  <a:lnTo>
                    <a:pt x="11968" y="18488"/>
                  </a:lnTo>
                  <a:lnTo>
                    <a:pt x="12843" y="18214"/>
                  </a:lnTo>
                  <a:lnTo>
                    <a:pt x="13427" y="17847"/>
                  </a:lnTo>
                  <a:lnTo>
                    <a:pt x="14011" y="17390"/>
                  </a:lnTo>
                  <a:lnTo>
                    <a:pt x="14595" y="16292"/>
                  </a:lnTo>
                  <a:lnTo>
                    <a:pt x="14741" y="15559"/>
                  </a:lnTo>
                  <a:lnTo>
                    <a:pt x="14741" y="0"/>
                  </a:lnTo>
                  <a:lnTo>
                    <a:pt x="21600" y="0"/>
                  </a:lnTo>
                  <a:lnTo>
                    <a:pt x="21600" y="15742"/>
                  </a:lnTo>
                  <a:lnTo>
                    <a:pt x="21454" y="16658"/>
                  </a:lnTo>
                  <a:lnTo>
                    <a:pt x="21016" y="17390"/>
                  </a:lnTo>
                  <a:lnTo>
                    <a:pt x="20578" y="18214"/>
                  </a:lnTo>
                  <a:lnTo>
                    <a:pt x="20141" y="18854"/>
                  </a:lnTo>
                  <a:lnTo>
                    <a:pt x="19557" y="19403"/>
                  </a:lnTo>
                  <a:lnTo>
                    <a:pt x="18973" y="19861"/>
                  </a:lnTo>
                  <a:lnTo>
                    <a:pt x="17514" y="20593"/>
                  </a:lnTo>
                  <a:lnTo>
                    <a:pt x="15762" y="21142"/>
                  </a:lnTo>
                  <a:lnTo>
                    <a:pt x="14886" y="21325"/>
                  </a:lnTo>
                  <a:lnTo>
                    <a:pt x="12843" y="21600"/>
                  </a:lnTo>
                  <a:lnTo>
                    <a:pt x="8611" y="21600"/>
                  </a:lnTo>
                  <a:lnTo>
                    <a:pt x="6714" y="21417"/>
                  </a:lnTo>
                  <a:lnTo>
                    <a:pt x="5838" y="21234"/>
                  </a:lnTo>
                  <a:lnTo>
                    <a:pt x="4086" y="20685"/>
                  </a:lnTo>
                  <a:lnTo>
                    <a:pt x="3357" y="20410"/>
                  </a:lnTo>
                  <a:lnTo>
                    <a:pt x="2627" y="19953"/>
                  </a:lnTo>
                  <a:lnTo>
                    <a:pt x="2043" y="19495"/>
                  </a:lnTo>
                  <a:lnTo>
                    <a:pt x="1459" y="18946"/>
                  </a:lnTo>
                  <a:lnTo>
                    <a:pt x="876" y="18305"/>
                  </a:lnTo>
                  <a:lnTo>
                    <a:pt x="292" y="16658"/>
                  </a:lnTo>
                  <a:lnTo>
                    <a:pt x="146" y="15834"/>
                  </a:lnTo>
                  <a:lnTo>
                    <a:pt x="0" y="14827"/>
                  </a:lnTo>
                  <a:lnTo>
                    <a:pt x="0" y="0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902" name="Freeform 16"/>
            <p:cNvSpPr/>
            <p:nvPr/>
          </p:nvSpPr>
          <p:spPr>
            <a:xfrm>
              <a:off x="2556235" y="3765"/>
              <a:ext cx="165648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7809" y="0"/>
                  </a:lnTo>
                  <a:lnTo>
                    <a:pt x="7809" y="17969"/>
                  </a:lnTo>
                  <a:lnTo>
                    <a:pt x="21600" y="17969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  <p:sp>
          <p:nvSpPr>
            <p:cNvPr id="903" name="Freeform 17"/>
            <p:cNvSpPr/>
            <p:nvPr/>
          </p:nvSpPr>
          <p:spPr>
            <a:xfrm>
              <a:off x="2695528" y="3765"/>
              <a:ext cx="184473" cy="29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3631"/>
                  </a:lnTo>
                  <a:lnTo>
                    <a:pt x="14157" y="3631"/>
                  </a:lnTo>
                  <a:lnTo>
                    <a:pt x="14157" y="21600"/>
                  </a:lnTo>
                  <a:lnTo>
                    <a:pt x="7443" y="21600"/>
                  </a:lnTo>
                  <a:lnTo>
                    <a:pt x="7443" y="3631"/>
                  </a:lnTo>
                  <a:lnTo>
                    <a:pt x="0" y="3631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>
                <a:spcBef>
                  <a:spcPts val="0"/>
                </a:spcBef>
                <a:defRPr sz="3200">
                  <a:solidFill>
                    <a:srgbClr val="FFCC33"/>
                  </a:solidFill>
                  <a:latin typeface="Wingdings"/>
                  <a:ea typeface="Wingdings"/>
                  <a:cs typeface="Wingdings"/>
                  <a:sym typeface="Wingdings"/>
                </a:defRPr>
              </a:pPr>
            </a:p>
          </p:txBody>
        </p:sp>
      </p:grpSp>
      <p:pic>
        <p:nvPicPr>
          <p:cNvPr id="905" name="Image 11" descr="Image 11"/>
          <p:cNvPicPr>
            <a:picLocks noChangeAspect="1"/>
          </p:cNvPicPr>
          <p:nvPr/>
        </p:nvPicPr>
        <p:blipFill>
          <a:blip r:embed="rId2">
            <a:extLst/>
          </a:blip>
          <a:srcRect l="0" t="0" r="0" b="53560"/>
          <a:stretch>
            <a:fillRect/>
          </a:stretch>
        </p:blipFill>
        <p:spPr>
          <a:xfrm>
            <a:off x="275076" y="12743729"/>
            <a:ext cx="1250767" cy="900550"/>
          </a:xfrm>
          <a:prstGeom prst="rect">
            <a:avLst/>
          </a:prstGeom>
          <a:ln w="12700">
            <a:miter lim="400000"/>
          </a:ln>
        </p:spPr>
      </p:pic>
      <p:sp>
        <p:nvSpPr>
          <p:cNvPr id="906" name="Slide Number"/>
          <p:cNvSpPr txBox="1"/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Title Text"/>
          <p:cNvSpPr txBox="1"/>
          <p:nvPr>
            <p:ph type="title"/>
          </p:nvPr>
        </p:nvSpPr>
        <p:spPr>
          <a:xfrm>
            <a:off x="381001" y="-105593"/>
            <a:ext cx="23716327" cy="184525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b="1" sz="100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Title Green">
    <p:bg>
      <p:bgPr>
        <a:solidFill>
          <a:srgbClr val="58B6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Body Level One…"/>
          <p:cNvSpPr txBox="1"/>
          <p:nvPr>
            <p:ph type="body" sz="half" idx="1"/>
          </p:nvPr>
        </p:nvSpPr>
        <p:spPr>
          <a:xfrm>
            <a:off x="1054770" y="3546479"/>
            <a:ext cx="21886334" cy="425132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defTabSz="1371671">
              <a:lnSpc>
                <a:spcPct val="90000"/>
              </a:lnSpc>
              <a:spcBef>
                <a:spcPts val="4600"/>
              </a:spcBef>
              <a:defRPr spc="-149" sz="192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2" name="Text Placeholder 8"/>
          <p:cNvSpPr/>
          <p:nvPr>
            <p:ph type="body" sz="quarter" idx="21"/>
          </p:nvPr>
        </p:nvSpPr>
        <p:spPr>
          <a:xfrm>
            <a:off x="1248841" y="8013701"/>
            <a:ext cx="21886335" cy="114855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1371671">
              <a:lnSpc>
                <a:spcPct val="90000"/>
              </a:lnSpc>
              <a:spcBef>
                <a:spcPts val="1100"/>
              </a:spcBef>
              <a:defRPr spc="-266" sz="480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923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Body Level One…"/>
          <p:cNvSpPr txBox="1"/>
          <p:nvPr>
            <p:ph type="body" sz="quarter" idx="1"/>
          </p:nvPr>
        </p:nvSpPr>
        <p:spPr>
          <a:xfrm>
            <a:off x="2853634" y="587978"/>
            <a:ext cx="20117475" cy="165055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1700"/>
              </a:spcBef>
              <a:defRPr sz="68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1pPr>
            <a:lvl2pPr>
              <a:spcBef>
                <a:spcPts val="1700"/>
              </a:spcBef>
              <a:defRPr sz="68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2pPr>
            <a:lvl3pPr>
              <a:spcBef>
                <a:spcPts val="1700"/>
              </a:spcBef>
              <a:defRPr sz="68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3pPr>
            <a:lvl4pPr>
              <a:spcBef>
                <a:spcPts val="1700"/>
              </a:spcBef>
              <a:defRPr sz="68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4pPr>
            <a:lvl5pPr>
              <a:spcBef>
                <a:spcPts val="1700"/>
              </a:spcBef>
              <a:defRPr sz="6800">
                <a:solidFill>
                  <a:srgbClr val="141313"/>
                </a:solidFill>
                <a:latin typeface="+mn-lt"/>
                <a:ea typeface="+mn-ea"/>
                <a:cs typeface="+mn-cs"/>
                <a:sym typeface="Open Sans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1" name="Espace réservé du texte 26"/>
          <p:cNvSpPr/>
          <p:nvPr>
            <p:ph type="body" sz="quarter" idx="21"/>
          </p:nvPr>
        </p:nvSpPr>
        <p:spPr>
          <a:xfrm>
            <a:off x="2853631" y="2482490"/>
            <a:ext cx="20037537" cy="18288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900"/>
              </a:spcBef>
              <a:defRPr sz="3600">
                <a:solidFill>
                  <a:srgbClr val="141313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</a:p>
        </p:txBody>
      </p:sp>
      <p:sp>
        <p:nvSpPr>
          <p:cNvPr id="932" name="Slide Number"/>
          <p:cNvSpPr txBox="1"/>
          <p:nvPr>
            <p:ph type="sldNum" sz="quarter" idx="2"/>
          </p:nvPr>
        </p:nvSpPr>
        <p:spPr>
          <a:xfrm>
            <a:off x="11785599" y="12317730"/>
            <a:ext cx="5689601" cy="789940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Image 18" descr="Image 18"/>
          <p:cNvPicPr>
            <a:picLocks noChangeAspect="1"/>
          </p:cNvPicPr>
          <p:nvPr/>
        </p:nvPicPr>
        <p:blipFill>
          <a:blip r:embed="rId2">
            <a:alphaModFix amt="60000"/>
            <a:extLst/>
          </a:blip>
          <a:srcRect l="0" t="8989" r="0" b="12460"/>
          <a:stretch>
            <a:fillRect/>
          </a:stretch>
        </p:blipFill>
        <p:spPr>
          <a:xfrm>
            <a:off x="-2" y="-1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Title Text"/>
          <p:cNvSpPr txBox="1"/>
          <p:nvPr>
            <p:ph type="title"/>
          </p:nvPr>
        </p:nvSpPr>
        <p:spPr>
          <a:xfrm>
            <a:off x="5213134" y="12440061"/>
            <a:ext cx="13598636" cy="89323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94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57" y="12265648"/>
            <a:ext cx="1337497" cy="129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42" name="Image 14" descr="Image 1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21105" y="14174385"/>
            <a:ext cx="3543772" cy="1213959"/>
          </a:xfrm>
          <a:prstGeom prst="rect">
            <a:avLst/>
          </a:prstGeom>
          <a:ln w="12700">
            <a:miter lim="400000"/>
          </a:ln>
        </p:spPr>
      </p:pic>
      <p:sp>
        <p:nvSpPr>
          <p:cNvPr id="9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resVidePetitTitreXX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14808200" y="13360400"/>
            <a:ext cx="9525000" cy="358776"/>
          </a:xfrm>
          <a:prstGeom prst="rect">
            <a:avLst/>
          </a:prstGeom>
        </p:spPr>
        <p:txBody>
          <a:bodyPr lIns="91439" tIns="91439" rIns="91439" bIns="91439">
            <a:normAutofit fontScale="100000" lnSpcReduction="0"/>
          </a:bodyPr>
          <a:lstStyle>
            <a:lvl1pPr algn="r" defTabSz="1828800">
              <a:lnSpc>
                <a:spcPct val="90000"/>
              </a:lnSpc>
              <a:defRPr sz="2000">
                <a:solidFill>
                  <a:srgbClr val="808080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400">
                <a:solidFill>
                  <a:srgbClr val="888888"/>
                </a:solidFill>
                <a:latin typeface="+mn-lt"/>
                <a:ea typeface="+mn-ea"/>
                <a:cs typeface="+mn-cs"/>
                <a:sym typeface="Open Sans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Image 14" descr="Imag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2390" y="14425189"/>
            <a:ext cx="3221612" cy="1103598"/>
          </a:xfrm>
          <a:prstGeom prst="rect">
            <a:avLst/>
          </a:prstGeom>
          <a:ln w="12700">
            <a:miter lim="400000"/>
          </a:ln>
        </p:spPr>
      </p:pic>
      <p:sp>
        <p:nvSpPr>
          <p:cNvPr id="951" name="Title Text"/>
          <p:cNvSpPr txBox="1"/>
          <p:nvPr>
            <p:ph type="title"/>
          </p:nvPr>
        </p:nvSpPr>
        <p:spPr>
          <a:xfrm>
            <a:off x="5213135" y="12440061"/>
            <a:ext cx="13598636" cy="89323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algn="l" defTabSz="1828800">
              <a:lnSpc>
                <a:spcPct val="90000"/>
              </a:lnSpc>
              <a:defRPr sz="3200">
                <a:solidFill>
                  <a:srgbClr val="80808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95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8257" y="12265648"/>
            <a:ext cx="1337498" cy="1293897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_EX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Title Text"/>
          <p:cNvSpPr txBox="1"/>
          <p:nvPr>
            <p:ph type="title"/>
          </p:nvPr>
        </p:nvSpPr>
        <p:spPr>
          <a:xfrm>
            <a:off x="208560" y="123126"/>
            <a:ext cx="5436691" cy="13125476"/>
          </a:xfrm>
          <a:prstGeom prst="rect">
            <a:avLst/>
          </a:prstGeom>
        </p:spPr>
        <p:txBody>
          <a:bodyPr lIns="109728" tIns="109728" rIns="109728" bIns="109728" anchor="t">
            <a:normAutofit fontScale="100000" lnSpcReduction="0"/>
          </a:bodyPr>
          <a:lstStyle>
            <a:lvl1pPr algn="l" defTabSz="914364">
              <a:lnSpc>
                <a:spcPct val="70000"/>
              </a:lnSpc>
              <a:defRPr sz="80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1" name="Body Level One…"/>
          <p:cNvSpPr txBox="1"/>
          <p:nvPr>
            <p:ph type="body" idx="1"/>
          </p:nvPr>
        </p:nvSpPr>
        <p:spPr>
          <a:xfrm>
            <a:off x="6093370" y="123126"/>
            <a:ext cx="18287100" cy="13125476"/>
          </a:xfrm>
          <a:prstGeom prst="rect">
            <a:avLst/>
          </a:prstGeom>
        </p:spPr>
        <p:txBody>
          <a:bodyPr lIns="109728" tIns="109728" rIns="109728" bIns="109728">
            <a:normAutofit fontScale="100000" lnSpcReduction="0"/>
          </a:bodyPr>
          <a:lstStyle>
            <a:lvl1pPr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1pPr>
            <a:lvl2pPr indent="2286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2pPr>
            <a:lvl3pPr indent="4572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3pPr>
            <a:lvl4pPr indent="6858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4pPr>
            <a:lvl5pPr indent="914400" defTabSz="914364">
              <a:lnSpc>
                <a:spcPct val="60000"/>
              </a:lnSpc>
              <a:spcBef>
                <a:spcPts val="1400"/>
              </a:spcBef>
              <a:defRPr sz="4400">
                <a:solidFill>
                  <a:srgbClr val="808080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2" name="Slide Number"/>
          <p:cNvSpPr txBox="1"/>
          <p:nvPr>
            <p:ph type="sldNum" sz="quarter" idx="2"/>
          </p:nvPr>
        </p:nvSpPr>
        <p:spPr>
          <a:xfrm>
            <a:off x="11826240" y="12344399"/>
            <a:ext cx="5120641" cy="736601"/>
          </a:xfrm>
          <a:prstGeom prst="rect">
            <a:avLst/>
          </a:prstGeom>
        </p:spPr>
        <p:txBody>
          <a:bodyPr lIns="109728" tIns="109728" rIns="109728" bIns="109728"/>
          <a:lstStyle>
            <a:lvl1pPr defTabSz="1097280">
              <a:defRPr sz="2600">
                <a:latin typeface="Open Sans Regular"/>
                <a:ea typeface="Open Sans Regular"/>
                <a:cs typeface="Open Sans Regular"/>
                <a:sym typeface="Open Sans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99" y="12523260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970" name="Slide Number"/>
          <p:cNvSpPr txBox="1"/>
          <p:nvPr>
            <p:ph type="sldNum" sz="quarter" idx="2"/>
          </p:nvPr>
        </p:nvSpPr>
        <p:spPr>
          <a:xfrm>
            <a:off x="18885279" y="13156846"/>
            <a:ext cx="508398" cy="215901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600">
                <a:latin typeface="Wingdings"/>
                <a:ea typeface="Wingdings"/>
                <a:cs typeface="Wingdings"/>
                <a:sym typeface="Wingding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78" name="Text"/>
          <p:cNvSpPr txBox="1"/>
          <p:nvPr>
            <p:ph type="body" sz="quarter" idx="21"/>
          </p:nvPr>
        </p:nvSpPr>
        <p:spPr>
          <a:xfrm>
            <a:off x="762000" y="469900"/>
            <a:ext cx="20955000" cy="800101"/>
          </a:xfrm>
          <a:prstGeom prst="rect">
            <a:avLst/>
          </a:prstGeom>
        </p:spPr>
        <p:txBody>
          <a:bodyPr lIns="50800" tIns="50800" rIns="50800" bIns="50800" anchor="b">
            <a:spAutoFit/>
          </a:bodyPr>
          <a:lstStyle>
            <a:lvl1pPr defTabSz="647700">
              <a:lnSpc>
                <a:spcPct val="80000"/>
              </a:lnSpc>
              <a:spcBef>
                <a:spcPts val="0"/>
              </a:spcBef>
              <a:defRPr cap="all" spc="180" sz="3600">
                <a:solidFill>
                  <a:srgbClr val="838787"/>
                </a:solidFill>
                <a:latin typeface="Spectral Bold"/>
                <a:ea typeface="Spectral Bold"/>
                <a:cs typeface="Spectral Bold"/>
                <a:sym typeface="Spectral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79" name="Body Level One…"/>
          <p:cNvSpPr txBox="1"/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</p:spPr>
        <p:txBody>
          <a:bodyPr lIns="50800" tIns="50800" rIns="50800" bIns="50800">
            <a:normAutofit fontScale="100000" lnSpcReduction="0"/>
          </a:bodyPr>
          <a:lstStyle>
            <a:lvl1pPr marL="635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270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905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540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3175000" indent="-635000" defTabSz="825500">
              <a:lnSpc>
                <a:spcPct val="90000"/>
              </a:lnSpc>
              <a:spcBef>
                <a:spcPts val="3900"/>
              </a:spcBef>
              <a:buClr>
                <a:schemeClr val="accent1"/>
              </a:buClr>
              <a:buSzPct val="125000"/>
              <a:buFont typeface="Palatino"/>
              <a:buChar char="▸"/>
              <a:defRPr sz="4800">
                <a:solidFill>
                  <a:srgbClr val="838787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0" name="Slide Number"/>
          <p:cNvSpPr txBox="1"/>
          <p:nvPr>
            <p:ph type="sldNum" sz="quarter" idx="2"/>
          </p:nvPr>
        </p:nvSpPr>
        <p:spPr>
          <a:xfrm>
            <a:off x="23041347" y="609600"/>
            <a:ext cx="571501" cy="800100"/>
          </a:xfrm>
          <a:prstGeom prst="rect">
            <a:avLst/>
          </a:prstGeom>
        </p:spPr>
        <p:txBody>
          <a:bodyPr lIns="50800" tIns="50800" rIns="50800" bIns="50800" anchor="t"/>
          <a:lstStyle>
            <a:lvl1pPr defTabSz="825500">
              <a:lnSpc>
                <a:spcPct val="80000"/>
              </a:lnSpc>
              <a:defRPr sz="3600">
                <a:solidFill>
                  <a:srgbClr val="838787"/>
                </a:solidFill>
                <a:latin typeface="Spectral Regular"/>
                <a:ea typeface="Spectral Regular"/>
                <a:cs typeface="Spectral Regular"/>
                <a:sym typeface="Spectral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" name="klein yves ikb79.jpeg" descr="klein yves ikb7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1" y="-1"/>
            <a:ext cx="24657476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88" name="Body Level One…"/>
          <p:cNvSpPr txBox="1"/>
          <p:nvPr>
            <p:ph type="body" sz="half" idx="1"/>
          </p:nvPr>
        </p:nvSpPr>
        <p:spPr>
          <a:xfrm>
            <a:off x="2853639" y="1502381"/>
            <a:ext cx="20117476" cy="420166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1pPr>
            <a:lvl2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2pPr>
            <a:lvl3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3pPr>
            <a:lvl4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4pPr>
            <a:lvl5pPr>
              <a:spcBef>
                <a:spcPts val="2500"/>
              </a:spcBef>
              <a:defRPr sz="10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9" name="Espace réservé du texte 12"/>
          <p:cNvSpPr/>
          <p:nvPr>
            <p:ph type="body" idx="21"/>
          </p:nvPr>
        </p:nvSpPr>
        <p:spPr>
          <a:xfrm>
            <a:off x="2853639" y="4029230"/>
            <a:ext cx="20117474" cy="682927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>
              <a:spcBef>
                <a:spcPts val="2300"/>
              </a:spcBef>
              <a:defRPr sz="9600">
                <a:solidFill>
                  <a:srgbClr val="141313"/>
                </a:solidFill>
                <a:latin typeface="Wingdings"/>
                <a:ea typeface="Wingdings"/>
                <a:cs typeface="Wingdings"/>
                <a:sym typeface="Wingdings"/>
              </a:defRPr>
            </a:pPr>
          </a:p>
        </p:txBody>
      </p:sp>
      <p:pic>
        <p:nvPicPr>
          <p:cNvPr id="990" name="gem logo gris.png" descr="gem logo gri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873" y="12273863"/>
            <a:ext cx="1155692" cy="1145280"/>
          </a:xfrm>
          <a:prstGeom prst="rect">
            <a:avLst/>
          </a:prstGeom>
          <a:ln w="12700">
            <a:miter lim="400000"/>
          </a:ln>
        </p:spPr>
      </p:pic>
      <p:sp>
        <p:nvSpPr>
          <p:cNvPr id="9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MMAIR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Body Level One…"/>
          <p:cNvSpPr txBox="1"/>
          <p:nvPr>
            <p:ph type="body" idx="1"/>
          </p:nvPr>
        </p:nvSpPr>
        <p:spPr>
          <a:xfrm>
            <a:off x="1670253" y="236397"/>
            <a:ext cx="21314836" cy="123412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0"/>
              </a:spcBef>
              <a:defRPr sz="120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9" name="Title Text"/>
          <p:cNvSpPr txBox="1"/>
          <p:nvPr>
            <p:ph type="title"/>
          </p:nvPr>
        </p:nvSpPr>
        <p:spPr>
          <a:xfrm>
            <a:off x="13189528" y="12871181"/>
            <a:ext cx="10723414" cy="521297"/>
          </a:xfrm>
          <a:prstGeom prst="rect">
            <a:avLst/>
          </a:prstGeom>
        </p:spPr>
        <p:txBody>
          <a:bodyPr lIns="0" tIns="0" rIns="0" bIns="0" anchor="t">
            <a:normAutofit fontScale="100000" lnSpcReduction="0"/>
          </a:bodyPr>
          <a:lstStyle>
            <a:lvl1pPr algn="r">
              <a:defRPr sz="3200">
                <a:solidFill>
                  <a:srgbClr val="373545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000" name="Image 13" descr="Imag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0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ITRE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Title Text"/>
          <p:cNvSpPr txBox="1"/>
          <p:nvPr>
            <p:ph type="title"/>
          </p:nvPr>
        </p:nvSpPr>
        <p:spPr>
          <a:xfrm>
            <a:off x="381002" y="-105593"/>
            <a:ext cx="23716327" cy="184525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009" name="Image 13" descr="Imag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0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" name="Image 13" descr="Imag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0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WEBMGT-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itle Text"/>
          <p:cNvSpPr txBox="1"/>
          <p:nvPr>
            <p:ph type="title"/>
          </p:nvPr>
        </p:nvSpPr>
        <p:spPr>
          <a:xfrm>
            <a:off x="7" y="76202"/>
            <a:ext cx="24384004" cy="2952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26" name="Body Level One…"/>
          <p:cNvSpPr txBox="1"/>
          <p:nvPr>
            <p:ph type="body" idx="1"/>
          </p:nvPr>
        </p:nvSpPr>
        <p:spPr>
          <a:xfrm>
            <a:off x="609599" y="2184399"/>
            <a:ext cx="23774401" cy="10922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>
              <a:spcBef>
                <a:spcPts val="1700"/>
              </a:spcBef>
              <a:defRPr sz="7200">
                <a:solidFill>
                  <a:srgbClr val="292834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27" name="Image 13" descr="Image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108" y="12108946"/>
            <a:ext cx="1175735" cy="1082396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TATION">
    <p:bg>
      <p:bgPr>
        <a:solidFill>
          <a:srgbClr val="1D629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itle Text"/>
          <p:cNvSpPr txBox="1"/>
          <p:nvPr>
            <p:ph type="title"/>
          </p:nvPr>
        </p:nvSpPr>
        <p:spPr>
          <a:xfrm>
            <a:off x="268023" y="752202"/>
            <a:ext cx="23994151" cy="95094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14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6" name="Body Level One…"/>
          <p:cNvSpPr txBox="1"/>
          <p:nvPr>
            <p:ph type="body" sz="quarter" idx="1"/>
          </p:nvPr>
        </p:nvSpPr>
        <p:spPr>
          <a:xfrm>
            <a:off x="7093111" y="10605258"/>
            <a:ext cx="17068801" cy="3472696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algn="r">
              <a:spcBef>
                <a:spcPts val="1700"/>
              </a:spcBef>
              <a:defRPr sz="7200">
                <a:solidFill>
                  <a:srgbClr val="F2F2F2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37" name="Image 12" descr="Imag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99" y="12523260"/>
            <a:ext cx="905935" cy="939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1.xml"/><Relationship Id="rId27" Type="http://schemas.openxmlformats.org/officeDocument/2006/relationships/slideLayout" Target="../slideLayouts/slideLayout22.xml"/><Relationship Id="rId28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24.xml"/><Relationship Id="rId3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29.xml"/><Relationship Id="rId35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1.xml"/><Relationship Id="rId37" Type="http://schemas.openxmlformats.org/officeDocument/2006/relationships/slideLayout" Target="../slideLayouts/slideLayout32.xml"/><Relationship Id="rId38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34.xml"/><Relationship Id="rId4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39.xml"/><Relationship Id="rId45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1.xml"/><Relationship Id="rId47" Type="http://schemas.openxmlformats.org/officeDocument/2006/relationships/slideLayout" Target="../slideLayouts/slideLayout42.xml"/><Relationship Id="rId48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44.xml"/><Relationship Id="rId50" Type="http://schemas.openxmlformats.org/officeDocument/2006/relationships/slideLayout" Target="../slideLayouts/slideLayout45.xml"/><Relationship Id="rId51" Type="http://schemas.openxmlformats.org/officeDocument/2006/relationships/slideLayout" Target="../slideLayouts/slideLayout46.xml"/><Relationship Id="rId52" Type="http://schemas.openxmlformats.org/officeDocument/2006/relationships/slideLayout" Target="../slideLayouts/slideLayout47.xml"/><Relationship Id="rId53" Type="http://schemas.openxmlformats.org/officeDocument/2006/relationships/slideLayout" Target="../slideLayouts/slideLayout48.xml"/><Relationship Id="rId54" Type="http://schemas.openxmlformats.org/officeDocument/2006/relationships/slideLayout" Target="../slideLayouts/slideLayout49.xml"/><Relationship Id="rId55" Type="http://schemas.openxmlformats.org/officeDocument/2006/relationships/slideLayout" Target="../slideLayouts/slideLayout50.xml"/><Relationship Id="rId56" Type="http://schemas.openxmlformats.org/officeDocument/2006/relationships/slideLayout" Target="../slideLayouts/slideLayout51.xml"/><Relationship Id="rId57" Type="http://schemas.openxmlformats.org/officeDocument/2006/relationships/slideLayout" Target="../slideLayouts/slideLayout52.xml"/><Relationship Id="rId58" Type="http://schemas.openxmlformats.org/officeDocument/2006/relationships/slideLayout" Target="../slideLayouts/slideLayout53.xml"/><Relationship Id="rId59" Type="http://schemas.openxmlformats.org/officeDocument/2006/relationships/slideLayout" Target="../slideLayouts/slideLayout54.xml"/><Relationship Id="rId60" Type="http://schemas.openxmlformats.org/officeDocument/2006/relationships/slideLayout" Target="../slideLayouts/slideLayout55.xml"/><Relationship Id="rId61" Type="http://schemas.openxmlformats.org/officeDocument/2006/relationships/slideLayout" Target="../slideLayouts/slideLayout56.xml"/><Relationship Id="rId62" Type="http://schemas.openxmlformats.org/officeDocument/2006/relationships/slideLayout" Target="../slideLayouts/slideLayout57.xml"/><Relationship Id="rId63" Type="http://schemas.openxmlformats.org/officeDocument/2006/relationships/slideLayout" Target="../slideLayouts/slideLayout58.xml"/><Relationship Id="rId64" Type="http://schemas.openxmlformats.org/officeDocument/2006/relationships/slideLayout" Target="../slideLayouts/slideLayout59.xml"/><Relationship Id="rId65" Type="http://schemas.openxmlformats.org/officeDocument/2006/relationships/slideLayout" Target="../slideLayouts/slideLayout60.xml"/><Relationship Id="rId66" Type="http://schemas.openxmlformats.org/officeDocument/2006/relationships/slideLayout" Target="../slideLayouts/slideLayout61.xml"/><Relationship Id="rId67" Type="http://schemas.openxmlformats.org/officeDocument/2006/relationships/slideLayout" Target="../slideLayouts/slideLayout62.xml"/><Relationship Id="rId68" Type="http://schemas.openxmlformats.org/officeDocument/2006/relationships/slideLayout" Target="../slideLayouts/slideLayout63.xml"/><Relationship Id="rId69" Type="http://schemas.openxmlformats.org/officeDocument/2006/relationships/slideLayout" Target="../slideLayouts/slideLayout64.xml"/><Relationship Id="rId70" Type="http://schemas.openxmlformats.org/officeDocument/2006/relationships/slideLayout" Target="../slideLayouts/slideLayout65.xml"/><Relationship Id="rId71" Type="http://schemas.openxmlformats.org/officeDocument/2006/relationships/slideLayout" Target="../slideLayouts/slideLayout66.xml"/><Relationship Id="rId72" Type="http://schemas.openxmlformats.org/officeDocument/2006/relationships/slideLayout" Target="../slideLayouts/slideLayout67.xml"/><Relationship Id="rId73" Type="http://schemas.openxmlformats.org/officeDocument/2006/relationships/slideLayout" Target="../slideLayouts/slideLayout68.xml"/><Relationship Id="rId74" Type="http://schemas.openxmlformats.org/officeDocument/2006/relationships/slideLayout" Target="../slideLayouts/slideLayout69.xml"/><Relationship Id="rId75" Type="http://schemas.openxmlformats.org/officeDocument/2006/relationships/slideLayout" Target="../slideLayouts/slideLayout70.xml"/><Relationship Id="rId76" Type="http://schemas.openxmlformats.org/officeDocument/2006/relationships/slideLayout" Target="../slideLayouts/slideLayout71.xml"/><Relationship Id="rId77" Type="http://schemas.openxmlformats.org/officeDocument/2006/relationships/slideLayout" Target="../slideLayouts/slideLayout72.xml"/><Relationship Id="rId78" Type="http://schemas.openxmlformats.org/officeDocument/2006/relationships/slideLayout" Target="../slideLayouts/slideLayout73.xml"/><Relationship Id="rId79" Type="http://schemas.openxmlformats.org/officeDocument/2006/relationships/slideLayout" Target="../slideLayouts/slideLayout74.xml"/><Relationship Id="rId80" Type="http://schemas.openxmlformats.org/officeDocument/2006/relationships/slideLayout" Target="../slideLayouts/slideLayout75.xml"/><Relationship Id="rId81" Type="http://schemas.openxmlformats.org/officeDocument/2006/relationships/slideLayout" Target="../slideLayouts/slideLayout76.xml"/><Relationship Id="rId82" Type="http://schemas.openxmlformats.org/officeDocument/2006/relationships/slideLayout" Target="../slideLayouts/slideLayout77.xml"/><Relationship Id="rId83" Type="http://schemas.openxmlformats.org/officeDocument/2006/relationships/slideLayout" Target="../slideLayouts/slideLayout78.xml"/><Relationship Id="rId84" Type="http://schemas.openxmlformats.org/officeDocument/2006/relationships/slideLayout" Target="../slideLayouts/slideLayout79.xml"/><Relationship Id="rId85" Type="http://schemas.openxmlformats.org/officeDocument/2006/relationships/slideLayout" Target="../slideLayouts/slideLayout80.xml"/><Relationship Id="rId86" Type="http://schemas.openxmlformats.org/officeDocument/2006/relationships/slideLayout" Target="../slideLayouts/slideLayout81.xml"/><Relationship Id="rId87" Type="http://schemas.openxmlformats.org/officeDocument/2006/relationships/slideLayout" Target="../slideLayouts/slideLayout82.xml"/><Relationship Id="rId88" Type="http://schemas.openxmlformats.org/officeDocument/2006/relationships/slideLayout" Target="../slideLayouts/slideLayout83.xml"/><Relationship Id="rId89" Type="http://schemas.openxmlformats.org/officeDocument/2006/relationships/slideLayout" Target="../slideLayouts/slideLayout84.xml"/><Relationship Id="rId90" Type="http://schemas.openxmlformats.org/officeDocument/2006/relationships/slideLayout" Target="../slideLayouts/slideLayout85.xml"/><Relationship Id="rId91" Type="http://schemas.openxmlformats.org/officeDocument/2006/relationships/slideLayout" Target="../slideLayouts/slideLayout86.xml"/><Relationship Id="rId92" Type="http://schemas.openxmlformats.org/officeDocument/2006/relationships/slideLayout" Target="../slideLayouts/slideLayout87.xml"/><Relationship Id="rId93" Type="http://schemas.openxmlformats.org/officeDocument/2006/relationships/slideLayout" Target="../slideLayouts/slideLayout88.xml"/><Relationship Id="rId94" Type="http://schemas.openxmlformats.org/officeDocument/2006/relationships/slideLayout" Target="../slideLayouts/slideLayout89.xml"/><Relationship Id="rId95" Type="http://schemas.openxmlformats.org/officeDocument/2006/relationships/slideLayout" Target="../slideLayouts/slideLayout90.xml"/><Relationship Id="rId96" Type="http://schemas.openxmlformats.org/officeDocument/2006/relationships/slideLayout" Target="../slideLayouts/slideLayout91.xml"/><Relationship Id="rId97" Type="http://schemas.openxmlformats.org/officeDocument/2006/relationships/slideLayout" Target="../slideLayouts/slideLayout92.xml"/><Relationship Id="rId98" Type="http://schemas.openxmlformats.org/officeDocument/2006/relationships/slideLayout" Target="../slideLayouts/slideLayout93.xml"/><Relationship Id="rId99" Type="http://schemas.openxmlformats.org/officeDocument/2006/relationships/slideLayout" Target="../slideLayouts/slideLayout94.xml"/><Relationship Id="rId100" Type="http://schemas.openxmlformats.org/officeDocument/2006/relationships/slideLayout" Target="../slideLayouts/slideLayout95.xml"/><Relationship Id="rId101" Type="http://schemas.openxmlformats.org/officeDocument/2006/relationships/slideLayout" Target="../slideLayouts/slideLayout96.xml"/><Relationship Id="rId102" Type="http://schemas.openxmlformats.org/officeDocument/2006/relationships/slideLayout" Target="../slideLayouts/slideLayout97.xml"/><Relationship Id="rId103" Type="http://schemas.openxmlformats.org/officeDocument/2006/relationships/slideLayout" Target="../slideLayouts/slideLayout98.xml"/><Relationship Id="rId104" Type="http://schemas.openxmlformats.org/officeDocument/2006/relationships/slideLayout" Target="../slideLayouts/slideLayout99.xml"/><Relationship Id="rId105" Type="http://schemas.openxmlformats.org/officeDocument/2006/relationships/slideLayout" Target="../slideLayouts/slideLayout100.xml"/><Relationship Id="rId106" Type="http://schemas.openxmlformats.org/officeDocument/2006/relationships/slideLayout" Target="../slideLayouts/slideLayout101.xml"/><Relationship Id="rId107" Type="http://schemas.openxmlformats.org/officeDocument/2006/relationships/slideLayout" Target="../slideLayouts/slideLayout102.xml"/><Relationship Id="rId108" Type="http://schemas.openxmlformats.org/officeDocument/2006/relationships/slideLayout" Target="../slideLayouts/slideLayout103.xml"/><Relationship Id="rId109" Type="http://schemas.openxmlformats.org/officeDocument/2006/relationships/slideLayout" Target="../slideLayouts/slideLayout104.xml"/><Relationship Id="rId110" Type="http://schemas.openxmlformats.org/officeDocument/2006/relationships/slideLayout" Target="../slideLayouts/slideLayout105.xml"/><Relationship Id="rId111" Type="http://schemas.openxmlformats.org/officeDocument/2006/relationships/slideLayout" Target="../slideLayouts/slideLayout106.xml"/><Relationship Id="rId112" Type="http://schemas.openxmlformats.org/officeDocument/2006/relationships/slideLayout" Target="../slideLayouts/slideLayout107.xml"/><Relationship Id="rId113" Type="http://schemas.openxmlformats.org/officeDocument/2006/relationships/slideLayout" Target="../slideLayouts/slideLayout108.xml"/><Relationship Id="rId114" Type="http://schemas.openxmlformats.org/officeDocument/2006/relationships/slideLayout" Target="../slideLayouts/slideLayout109.xml"/><Relationship Id="rId115" Type="http://schemas.openxmlformats.org/officeDocument/2006/relationships/slideLayout" Target="../slideLayouts/slideLayout110.xml"/><Relationship Id="rId116" Type="http://schemas.openxmlformats.org/officeDocument/2006/relationships/slideLayout" Target="../slideLayouts/slideLayout111.xml"/><Relationship Id="rId117" Type="http://schemas.openxmlformats.org/officeDocument/2006/relationships/slideLayout" Target="../slideLayouts/slideLayout112.xml"/><Relationship Id="rId118" Type="http://schemas.openxmlformats.org/officeDocument/2006/relationships/slideLayout" Target="../slideLayouts/slideLayout113.xml"/><Relationship Id="rId119" Type="http://schemas.openxmlformats.org/officeDocument/2006/relationships/slideLayout" Target="../slideLayouts/slideLayout114.xml"/><Relationship Id="rId120" Type="http://schemas.openxmlformats.org/officeDocument/2006/relationships/slideLayout" Target="../slideLayouts/slideLayout115.xml"/><Relationship Id="rId121" Type="http://schemas.openxmlformats.org/officeDocument/2006/relationships/slideLayout" Target="../slideLayouts/slideLayout116.xml"/><Relationship Id="rId122" Type="http://schemas.openxmlformats.org/officeDocument/2006/relationships/slideLayout" Target="../slideLayouts/slideLayout117.xml"/><Relationship Id="rId123" Type="http://schemas.openxmlformats.org/officeDocument/2006/relationships/slideLayout" Target="../slideLayouts/slideLayout118.xml"/><Relationship Id="rId124" Type="http://schemas.openxmlformats.org/officeDocument/2006/relationships/slideLayout" Target="../slideLayouts/slideLayout119.xml"/><Relationship Id="rId125" Type="http://schemas.openxmlformats.org/officeDocument/2006/relationships/slideLayout" Target="../slideLayouts/slideLayout120.xml"/><Relationship Id="rId126" Type="http://schemas.openxmlformats.org/officeDocument/2006/relationships/slideLayout" Target="../slideLayouts/slideLayout121.xml"/><Relationship Id="rId127" Type="http://schemas.openxmlformats.org/officeDocument/2006/relationships/slideLayout" Target="../slideLayouts/slideLayout122.xml"/><Relationship Id="rId128" Type="http://schemas.openxmlformats.org/officeDocument/2006/relationships/slideLayout" Target="../slideLayouts/slideLayout123.xml"/><Relationship Id="rId129" Type="http://schemas.openxmlformats.org/officeDocument/2006/relationships/slideLayout" Target="../slideLayouts/slideLayout124.xml"/><Relationship Id="rId130" Type="http://schemas.openxmlformats.org/officeDocument/2006/relationships/slideLayout" Target="../slideLayouts/slideLayout125.xml"/><Relationship Id="rId131" Type="http://schemas.openxmlformats.org/officeDocument/2006/relationships/slideLayout" Target="../slideLayouts/slideLayout126.xml"/><Relationship Id="rId132" Type="http://schemas.openxmlformats.org/officeDocument/2006/relationships/slideLayout" Target="../slideLayouts/slideLayout127.xml"/><Relationship Id="rId133" Type="http://schemas.openxmlformats.org/officeDocument/2006/relationships/slideLayout" Target="../slideLayouts/slideLayout128.xml"/><Relationship Id="rId134" Type="http://schemas.openxmlformats.org/officeDocument/2006/relationships/slideLayout" Target="../slideLayouts/slideLayout129.xml"/><Relationship Id="rId135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1.xml"/><Relationship Id="rId137" Type="http://schemas.openxmlformats.org/officeDocument/2006/relationships/slideLayout" Target="../slideLayouts/slideLayout132.xml"/><Relationship Id="rId138" Type="http://schemas.openxmlformats.org/officeDocument/2006/relationships/slideLayout" Target="../slideLayouts/slideLayout133.xml"/><Relationship Id="rId139" Type="http://schemas.openxmlformats.org/officeDocument/2006/relationships/slideLayout" Target="../slideLayouts/slideLayout134.xml"/><Relationship Id="rId140" Type="http://schemas.openxmlformats.org/officeDocument/2006/relationships/slideLayout" Target="../slideLayouts/slideLayout135.xml"/><Relationship Id="rId141" Type="http://schemas.openxmlformats.org/officeDocument/2006/relationships/slideLayout" Target="../slideLayouts/slideLayout136.xml"/><Relationship Id="rId142" Type="http://schemas.openxmlformats.org/officeDocument/2006/relationships/slideLayout" Target="../slideLayouts/slideLayout137.xml"/><Relationship Id="rId143" Type="http://schemas.openxmlformats.org/officeDocument/2006/relationships/slideLayout" Target="../slideLayouts/slideLayout138.xml"/><Relationship Id="rId144" Type="http://schemas.openxmlformats.org/officeDocument/2006/relationships/slideLayout" Target="../slideLayouts/slideLayout139.xml"/><Relationship Id="rId145" Type="http://schemas.openxmlformats.org/officeDocument/2006/relationships/slideLayout" Target="../slideLayouts/slideLayout140.xml"/><Relationship Id="rId146" Type="http://schemas.openxmlformats.org/officeDocument/2006/relationships/slideLayout" Target="../slideLayouts/slideLayout141.xml"/><Relationship Id="rId147" Type="http://schemas.openxmlformats.org/officeDocument/2006/relationships/slideLayout" Target="../slideLayouts/slideLayout142.xml"/><Relationship Id="rId148" Type="http://schemas.openxmlformats.org/officeDocument/2006/relationships/slideLayout" Target="../slideLayouts/slideLayout143.xml"/><Relationship Id="rId149" Type="http://schemas.openxmlformats.org/officeDocument/2006/relationships/slideLayout" Target="../slideLayouts/slideLayout144.xml"/><Relationship Id="rId150" Type="http://schemas.openxmlformats.org/officeDocument/2006/relationships/slideLayout" Target="../slideLayouts/slideLayout145.xml"/><Relationship Id="rId151" Type="http://schemas.openxmlformats.org/officeDocument/2006/relationships/slideLayout" Target="../slideLayouts/slideLayout146.xml"/><Relationship Id="rId152" Type="http://schemas.openxmlformats.org/officeDocument/2006/relationships/slideLayout" Target="../slideLayouts/slideLayout147.xml"/><Relationship Id="rId153" Type="http://schemas.openxmlformats.org/officeDocument/2006/relationships/slideLayout" Target="../slideLayouts/slideLayout148.xml"/><Relationship Id="rId154" Type="http://schemas.openxmlformats.org/officeDocument/2006/relationships/slideLayout" Target="../slideLayouts/slideLayout149.xml"/><Relationship Id="rId155" Type="http://schemas.openxmlformats.org/officeDocument/2006/relationships/slideLayout" Target="../slideLayouts/slideLayout150.xml"/><Relationship Id="rId156" Type="http://schemas.openxmlformats.org/officeDocument/2006/relationships/slideLayout" Target="../slideLayouts/slideLayout151.xml"/><Relationship Id="rId157" Type="http://schemas.openxmlformats.org/officeDocument/2006/relationships/slideLayout" Target="../slideLayouts/slideLayout152.xml"/><Relationship Id="rId158" Type="http://schemas.openxmlformats.org/officeDocument/2006/relationships/slideLayout" Target="../slideLayouts/slideLayout153.xml"/><Relationship Id="rId159" Type="http://schemas.openxmlformats.org/officeDocument/2006/relationships/slideLayout" Target="../slideLayouts/slideLayout154.xml"/><Relationship Id="rId160" Type="http://schemas.openxmlformats.org/officeDocument/2006/relationships/slideLayout" Target="../slideLayouts/slideLayout155.xml"/><Relationship Id="rId161" Type="http://schemas.openxmlformats.org/officeDocument/2006/relationships/slideLayout" Target="../slideLayouts/slideLayout156.xml"/><Relationship Id="rId162" Type="http://schemas.openxmlformats.org/officeDocument/2006/relationships/slideLayout" Target="../slideLayouts/slideLayout157.xml"/><Relationship Id="rId163" Type="http://schemas.openxmlformats.org/officeDocument/2006/relationships/slideLayout" Target="../slideLayouts/slideLayout158.xml"/><Relationship Id="rId164" Type="http://schemas.openxmlformats.org/officeDocument/2006/relationships/slideLayout" Target="../slideLayouts/slideLayout159.xml"/><Relationship Id="rId165" Type="http://schemas.openxmlformats.org/officeDocument/2006/relationships/slideLayout" Target="../slideLayouts/slideLayout160.xml"/><Relationship Id="rId166" Type="http://schemas.openxmlformats.org/officeDocument/2006/relationships/slideLayout" Target="../slideLayouts/slideLayout161.xml"/><Relationship Id="rId167" Type="http://schemas.openxmlformats.org/officeDocument/2006/relationships/slideLayout" Target="../slideLayouts/slideLayout162.xml"/><Relationship Id="rId168" Type="http://schemas.openxmlformats.org/officeDocument/2006/relationships/slideLayout" Target="../slideLayouts/slideLayout163.xml"/><Relationship Id="rId169" Type="http://schemas.openxmlformats.org/officeDocument/2006/relationships/slideLayout" Target="../slideLayouts/slideLayout164.xml"/><Relationship Id="rId170" Type="http://schemas.openxmlformats.org/officeDocument/2006/relationships/slideLayout" Target="../slideLayouts/slideLayout165.xml"/><Relationship Id="rId171" Type="http://schemas.openxmlformats.org/officeDocument/2006/relationships/slideLayout" Target="../slideLayouts/slideLayout166.xml"/><Relationship Id="rId172" Type="http://schemas.openxmlformats.org/officeDocument/2006/relationships/slideLayout" Target="../slideLayouts/slideLayout167.xml"/><Relationship Id="rId173" Type="http://schemas.openxmlformats.org/officeDocument/2006/relationships/slideLayout" Target="../slideLayouts/slideLayout168.xml"/><Relationship Id="rId174" Type="http://schemas.openxmlformats.org/officeDocument/2006/relationships/slideLayout" Target="../slideLayouts/slideLayout16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" y="-1"/>
            <a:ext cx="24472135" cy="13770770"/>
          </a:xfrm>
          <a:prstGeom prst="rect">
            <a:avLst/>
          </a:prstGeom>
          <a:solidFill>
            <a:srgbClr val="232626"/>
          </a:solidFill>
          <a:ln w="25400">
            <a:solidFill>
              <a:srgbClr val="3092B9"/>
            </a:solidFill>
          </a:ln>
        </p:spPr>
        <p:txBody>
          <a:bodyPr lIns="121919" tIns="121919" rIns="121919" bIns="121919" anchor="ctr"/>
          <a:lstStyle/>
          <a:p>
            <a:pPr algn="ctr" defTabSz="2438400">
              <a:spcBef>
                <a:spcPts val="0"/>
              </a:spcBef>
              <a:defRPr sz="3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pic>
        <p:nvPicPr>
          <p:cNvPr id="3" name="Image 13" descr="Image 13"/>
          <p:cNvPicPr>
            <a:picLocks noChangeAspect="1"/>
          </p:cNvPicPr>
          <p:nvPr/>
        </p:nvPicPr>
        <p:blipFill>
          <a:blip r:embed="rId2">
            <a:extLst/>
          </a:blip>
          <a:srcRect l="0" t="0" r="0" b="19941"/>
          <a:stretch>
            <a:fillRect/>
          </a:stretch>
        </p:blipFill>
        <p:spPr>
          <a:xfrm>
            <a:off x="-48598" y="55039"/>
            <a:ext cx="24481365" cy="13758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8" descr="Imag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631" y="8574892"/>
            <a:ext cx="3411455" cy="5111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rcRect l="0" t="14698" r="0" b="16707"/>
          <a:stretch>
            <a:fillRect/>
          </a:stretch>
        </p:blipFill>
        <p:spPr>
          <a:xfrm>
            <a:off x="5933439" y="24381"/>
            <a:ext cx="11801858" cy="2048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735295" y="12257104"/>
            <a:ext cx="6610097" cy="142778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Text"/>
          <p:cNvSpPr txBox="1"/>
          <p:nvPr>
            <p:ph type="title"/>
          </p:nvPr>
        </p:nvSpPr>
        <p:spPr>
          <a:xfrm>
            <a:off x="1219199" y="184149"/>
            <a:ext cx="21945601" cy="30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/>
            <a:r>
              <a:t>Title Text</a:t>
            </a:r>
          </a:p>
        </p:txBody>
      </p:sp>
      <p:sp>
        <p:nvSpPr>
          <p:cNvPr id="8" name="Body Level One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spcBef>
                <a:spcPts val="0"/>
              </a:spcBef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70" r:id="rId27"/>
    <p:sldLayoutId id="2147483671" r:id="rId28"/>
    <p:sldLayoutId id="2147483672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  <p:sldLayoutId id="2147483680" r:id="rId37"/>
    <p:sldLayoutId id="2147483681" r:id="rId38"/>
    <p:sldLayoutId id="2147483682" r:id="rId39"/>
    <p:sldLayoutId id="2147483683" r:id="rId40"/>
    <p:sldLayoutId id="2147483684" r:id="rId41"/>
    <p:sldLayoutId id="2147483685" r:id="rId42"/>
    <p:sldLayoutId id="2147483686" r:id="rId43"/>
    <p:sldLayoutId id="2147483687" r:id="rId44"/>
    <p:sldLayoutId id="2147483688" r:id="rId45"/>
    <p:sldLayoutId id="2147483689" r:id="rId46"/>
    <p:sldLayoutId id="2147483690" r:id="rId47"/>
    <p:sldLayoutId id="2147483691" r:id="rId48"/>
    <p:sldLayoutId id="2147483692" r:id="rId49"/>
    <p:sldLayoutId id="2147483693" r:id="rId50"/>
    <p:sldLayoutId id="2147483694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01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07" r:id="rId64"/>
    <p:sldLayoutId id="2147483708" r:id="rId65"/>
    <p:sldLayoutId id="2147483709" r:id="rId66"/>
    <p:sldLayoutId id="2147483710" r:id="rId67"/>
    <p:sldLayoutId id="2147483711" r:id="rId68"/>
    <p:sldLayoutId id="2147483712" r:id="rId69"/>
    <p:sldLayoutId id="2147483713" r:id="rId70"/>
    <p:sldLayoutId id="2147483714" r:id="rId71"/>
    <p:sldLayoutId id="2147483715" r:id="rId72"/>
    <p:sldLayoutId id="2147483716" r:id="rId73"/>
    <p:sldLayoutId id="2147483717" r:id="rId74"/>
    <p:sldLayoutId id="2147483718" r:id="rId75"/>
    <p:sldLayoutId id="2147483719" r:id="rId76"/>
    <p:sldLayoutId id="2147483720" r:id="rId77"/>
    <p:sldLayoutId id="2147483721" r:id="rId78"/>
    <p:sldLayoutId id="2147483722" r:id="rId79"/>
    <p:sldLayoutId id="2147483723" r:id="rId80"/>
    <p:sldLayoutId id="2147483724" r:id="rId81"/>
    <p:sldLayoutId id="2147483725" r:id="rId82"/>
    <p:sldLayoutId id="2147483726" r:id="rId83"/>
    <p:sldLayoutId id="2147483727" r:id="rId84"/>
    <p:sldLayoutId id="2147483728" r:id="rId85"/>
    <p:sldLayoutId id="2147483729" r:id="rId86"/>
    <p:sldLayoutId id="2147483730" r:id="rId87"/>
    <p:sldLayoutId id="2147483731" r:id="rId88"/>
    <p:sldLayoutId id="2147483732" r:id="rId89"/>
    <p:sldLayoutId id="2147483733" r:id="rId90"/>
    <p:sldLayoutId id="2147483734" r:id="rId91"/>
    <p:sldLayoutId id="2147483735" r:id="rId92"/>
    <p:sldLayoutId id="2147483736" r:id="rId93"/>
    <p:sldLayoutId id="2147483737" r:id="rId94"/>
    <p:sldLayoutId id="2147483738" r:id="rId95"/>
    <p:sldLayoutId id="2147483739" r:id="rId96"/>
    <p:sldLayoutId id="2147483740" r:id="rId97"/>
    <p:sldLayoutId id="2147483741" r:id="rId98"/>
    <p:sldLayoutId id="2147483742" r:id="rId99"/>
    <p:sldLayoutId id="2147483743" r:id="rId100"/>
    <p:sldLayoutId id="2147483744" r:id="rId101"/>
    <p:sldLayoutId id="2147483745" r:id="rId102"/>
    <p:sldLayoutId id="2147483746" r:id="rId103"/>
    <p:sldLayoutId id="2147483747" r:id="rId104"/>
    <p:sldLayoutId id="2147483748" r:id="rId105"/>
    <p:sldLayoutId id="2147483749" r:id="rId106"/>
    <p:sldLayoutId id="2147483750" r:id="rId107"/>
    <p:sldLayoutId id="2147483751" r:id="rId108"/>
    <p:sldLayoutId id="2147483752" r:id="rId109"/>
    <p:sldLayoutId id="2147483753" r:id="rId110"/>
    <p:sldLayoutId id="2147483754" r:id="rId111"/>
    <p:sldLayoutId id="2147483755" r:id="rId112"/>
    <p:sldLayoutId id="2147483756" r:id="rId113"/>
    <p:sldLayoutId id="2147483757" r:id="rId114"/>
    <p:sldLayoutId id="2147483758" r:id="rId115"/>
    <p:sldLayoutId id="2147483759" r:id="rId116"/>
    <p:sldLayoutId id="2147483760" r:id="rId117"/>
    <p:sldLayoutId id="2147483761" r:id="rId118"/>
    <p:sldLayoutId id="2147483762" r:id="rId119"/>
    <p:sldLayoutId id="2147483763" r:id="rId120"/>
    <p:sldLayoutId id="2147483764" r:id="rId121"/>
    <p:sldLayoutId id="2147483765" r:id="rId122"/>
    <p:sldLayoutId id="2147483766" r:id="rId123"/>
    <p:sldLayoutId id="2147483767" r:id="rId124"/>
    <p:sldLayoutId id="2147483768" r:id="rId125"/>
    <p:sldLayoutId id="2147483769" r:id="rId126"/>
    <p:sldLayoutId id="2147483770" r:id="rId127"/>
    <p:sldLayoutId id="2147483771" r:id="rId128"/>
    <p:sldLayoutId id="2147483772" r:id="rId129"/>
    <p:sldLayoutId id="2147483773" r:id="rId130"/>
    <p:sldLayoutId id="2147483774" r:id="rId131"/>
    <p:sldLayoutId id="2147483775" r:id="rId132"/>
    <p:sldLayoutId id="2147483776" r:id="rId133"/>
    <p:sldLayoutId id="2147483777" r:id="rId134"/>
    <p:sldLayoutId id="2147483778" r:id="rId135"/>
    <p:sldLayoutId id="2147483779" r:id="rId136"/>
    <p:sldLayoutId id="2147483780" r:id="rId137"/>
    <p:sldLayoutId id="2147483781" r:id="rId138"/>
    <p:sldLayoutId id="2147483782" r:id="rId139"/>
    <p:sldLayoutId id="2147483783" r:id="rId140"/>
    <p:sldLayoutId id="2147483784" r:id="rId141"/>
    <p:sldLayoutId id="2147483785" r:id="rId142"/>
    <p:sldLayoutId id="2147483786" r:id="rId143"/>
    <p:sldLayoutId id="2147483787" r:id="rId144"/>
    <p:sldLayoutId id="2147483788" r:id="rId145"/>
    <p:sldLayoutId id="2147483789" r:id="rId146"/>
    <p:sldLayoutId id="2147483790" r:id="rId147"/>
    <p:sldLayoutId id="2147483791" r:id="rId148"/>
    <p:sldLayoutId id="2147483792" r:id="rId149"/>
    <p:sldLayoutId id="2147483793" r:id="rId150"/>
    <p:sldLayoutId id="2147483794" r:id="rId151"/>
    <p:sldLayoutId id="2147483795" r:id="rId152"/>
    <p:sldLayoutId id="2147483796" r:id="rId153"/>
    <p:sldLayoutId id="2147483797" r:id="rId154"/>
    <p:sldLayoutId id="2147483798" r:id="rId155"/>
    <p:sldLayoutId id="2147483799" r:id="rId156"/>
    <p:sldLayoutId id="2147483800" r:id="rId157"/>
    <p:sldLayoutId id="2147483801" r:id="rId158"/>
    <p:sldLayoutId id="2147483802" r:id="rId159"/>
    <p:sldLayoutId id="2147483803" r:id="rId160"/>
    <p:sldLayoutId id="2147483804" r:id="rId161"/>
    <p:sldLayoutId id="2147483805" r:id="rId162"/>
    <p:sldLayoutId id="2147483806" r:id="rId163"/>
    <p:sldLayoutId id="2147483807" r:id="rId164"/>
    <p:sldLayoutId id="2147483808" r:id="rId165"/>
    <p:sldLayoutId id="2147483809" r:id="rId166"/>
    <p:sldLayoutId id="2147483810" r:id="rId167"/>
    <p:sldLayoutId id="2147483811" r:id="rId168"/>
    <p:sldLayoutId id="2147483812" r:id="rId169"/>
    <p:sldLayoutId id="2147483813" r:id="rId170"/>
    <p:sldLayoutId id="2147483814" r:id="rId171"/>
    <p:sldLayoutId id="2147483815" r:id="rId172"/>
    <p:sldLayoutId id="2147483816" r:id="rId173"/>
    <p:sldLayoutId id="2147483817" r:id="rId174"/>
  </p:sldLayoutIdLst>
  <p:transition xmlns:p14="http://schemas.microsoft.com/office/powerpoint/2010/main" spd="med" advClick="1"/>
  <p:txStyles>
    <p:titleStyle>
      <a:lvl1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429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6858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287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371600" algn="ct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6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3429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6858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0287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37160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720339" marR="0" indent="-1005839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63239" marR="0" indent="-1005839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06140" marR="0" indent="-100584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749040" marR="0" indent="-1005840" algn="l" defTabSz="2438400" latinLnBrk="0">
        <a:lnSpc>
          <a:spcPct val="100000"/>
        </a:lnSpc>
        <a:spcBef>
          <a:spcPts val="21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88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5.xml"/><Relationship Id="rId2" Type="http://schemas.openxmlformats.org/officeDocument/2006/relationships/image" Target="../media/image6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Content Placeholder 4"/>
          <p:cNvSpPr txBox="1"/>
          <p:nvPr/>
        </p:nvSpPr>
        <p:spPr>
          <a:xfrm>
            <a:off x="510335" y="6709655"/>
            <a:ext cx="6772675" cy="3087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/>
          <a:p>
            <a: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« on va regarder </a:t>
            </a:r>
            <a:br/>
            <a:r>
              <a:t>on va gérer</a:t>
            </a:r>
            <a:br/>
            <a:r>
              <a:t>on va se débrouillé … » </a:t>
            </a:r>
          </a:p>
        </p:txBody>
      </p:sp>
      <p:sp>
        <p:nvSpPr>
          <p:cNvPr id="1952" name="Rectangle"/>
          <p:cNvSpPr/>
          <p:nvPr/>
        </p:nvSpPr>
        <p:spPr>
          <a:xfrm>
            <a:off x="1683940" y="1689345"/>
            <a:ext cx="3754141" cy="4488313"/>
          </a:xfrm>
          <a:prstGeom prst="rect">
            <a:avLst/>
          </a:prstGeom>
          <a:solidFill>
            <a:srgbClr val="FFFFFF"/>
          </a:solidFill>
          <a:ln w="3175">
            <a:solidFill>
              <a:srgbClr val="5B9BD5"/>
            </a:solidFill>
            <a:miter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53" name="Rectangle"/>
          <p:cNvSpPr/>
          <p:nvPr/>
        </p:nvSpPr>
        <p:spPr>
          <a:xfrm>
            <a:off x="-38905" y="-22501"/>
            <a:ext cx="24473705" cy="1408449"/>
          </a:xfrm>
          <a:prstGeom prst="rect">
            <a:avLst/>
          </a:prstGeom>
          <a:solidFill>
            <a:srgbClr val="D2D2D2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54" name="Line"/>
          <p:cNvSpPr/>
          <p:nvPr/>
        </p:nvSpPr>
        <p:spPr>
          <a:xfrm flipV="1">
            <a:off x="7550345" y="1518925"/>
            <a:ext cx="1" cy="12197076"/>
          </a:xfrm>
          <a:prstGeom prst="line">
            <a:avLst/>
          </a:prstGeom>
          <a:ln w="1651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55" name="Line"/>
          <p:cNvSpPr/>
          <p:nvPr/>
        </p:nvSpPr>
        <p:spPr>
          <a:xfrm flipV="1">
            <a:off x="17279435" y="1502787"/>
            <a:ext cx="1" cy="12203953"/>
          </a:xfrm>
          <a:prstGeom prst="line">
            <a:avLst/>
          </a:prstGeom>
          <a:ln w="1651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56" name="Line"/>
          <p:cNvSpPr/>
          <p:nvPr/>
        </p:nvSpPr>
        <p:spPr>
          <a:xfrm>
            <a:off x="17705982" y="2575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57" name="Line"/>
          <p:cNvSpPr/>
          <p:nvPr/>
        </p:nvSpPr>
        <p:spPr>
          <a:xfrm>
            <a:off x="17705982" y="4226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58" name="Line"/>
          <p:cNvSpPr/>
          <p:nvPr/>
        </p:nvSpPr>
        <p:spPr>
          <a:xfrm>
            <a:off x="17705982" y="5877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59" name="Line"/>
          <p:cNvSpPr/>
          <p:nvPr/>
        </p:nvSpPr>
        <p:spPr>
          <a:xfrm>
            <a:off x="17705982" y="7655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60" name="Line"/>
          <p:cNvSpPr/>
          <p:nvPr/>
        </p:nvSpPr>
        <p:spPr>
          <a:xfrm>
            <a:off x="17705982" y="9306877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61" name="Line"/>
          <p:cNvSpPr/>
          <p:nvPr/>
        </p:nvSpPr>
        <p:spPr>
          <a:xfrm>
            <a:off x="17705982" y="11084877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62" name="-                                                  +"/>
          <p:cNvSpPr txBox="1"/>
          <p:nvPr/>
        </p:nvSpPr>
        <p:spPr>
          <a:xfrm>
            <a:off x="17649609" y="2422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+</a:t>
            </a:r>
          </a:p>
        </p:txBody>
      </p:sp>
      <p:sp>
        <p:nvSpPr>
          <p:cNvPr id="1963" name="-                                                   +"/>
          <p:cNvSpPr txBox="1"/>
          <p:nvPr/>
        </p:nvSpPr>
        <p:spPr>
          <a:xfrm>
            <a:off x="17649609" y="4073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1964" name="-                                                   +"/>
          <p:cNvSpPr txBox="1"/>
          <p:nvPr/>
        </p:nvSpPr>
        <p:spPr>
          <a:xfrm>
            <a:off x="17649609" y="5851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1965" name="-                                                   +"/>
          <p:cNvSpPr txBox="1"/>
          <p:nvPr/>
        </p:nvSpPr>
        <p:spPr>
          <a:xfrm>
            <a:off x="17649609" y="7502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1966" name="-                                                   +"/>
          <p:cNvSpPr txBox="1"/>
          <p:nvPr/>
        </p:nvSpPr>
        <p:spPr>
          <a:xfrm>
            <a:off x="17649609" y="9280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1967" name="-                                                    +"/>
          <p:cNvSpPr txBox="1"/>
          <p:nvPr/>
        </p:nvSpPr>
        <p:spPr>
          <a:xfrm>
            <a:off x="17649609" y="11058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1968" name="42 ans…"/>
          <p:cNvSpPr txBox="1"/>
          <p:nvPr/>
        </p:nvSpPr>
        <p:spPr>
          <a:xfrm>
            <a:off x="7818299" y="1527809"/>
            <a:ext cx="9181101" cy="4043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42 ans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Véto diplomé de Liege 2005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Marié à une véto (ENV Alfort)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2 enfants Louis et Kim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Sportif : VTT et Trail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Travaille dans sa clinique avec un associé et deux ASV (45 et 23 ans)</a:t>
            </a:r>
          </a:p>
        </p:txBody>
      </p:sp>
      <p:sp>
        <p:nvSpPr>
          <p:cNvPr id="1969" name="Content Placeholder 4"/>
          <p:cNvSpPr txBox="1"/>
          <p:nvPr/>
        </p:nvSpPr>
        <p:spPr>
          <a:xfrm>
            <a:off x="395415" y="10310669"/>
            <a:ext cx="6772675" cy="3087103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Vétérinaire associé depuis 9 ans avec un associé, la clinique fonctionne bien mais manque de perspectives</a:t>
            </a:r>
          </a:p>
        </p:txBody>
      </p:sp>
      <p:sp>
        <p:nvSpPr>
          <p:cNvPr id="1970" name="S"/>
          <p:cNvSpPr/>
          <p:nvPr/>
        </p:nvSpPr>
        <p:spPr>
          <a:xfrm>
            <a:off x="202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1971" name="T"/>
          <p:cNvSpPr/>
          <p:nvPr/>
        </p:nvSpPr>
        <p:spPr>
          <a:xfrm>
            <a:off x="1091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</a:t>
            </a:r>
          </a:p>
        </p:txBody>
      </p:sp>
      <p:sp>
        <p:nvSpPr>
          <p:cNvPr id="1972" name="E"/>
          <p:cNvSpPr/>
          <p:nvPr/>
        </p:nvSpPr>
        <p:spPr>
          <a:xfrm>
            <a:off x="1980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973" name="P"/>
          <p:cNvSpPr/>
          <p:nvPr/>
        </p:nvSpPr>
        <p:spPr>
          <a:xfrm>
            <a:off x="2869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1974" name="H"/>
          <p:cNvSpPr/>
          <p:nvPr/>
        </p:nvSpPr>
        <p:spPr>
          <a:xfrm>
            <a:off x="3758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H</a:t>
            </a:r>
          </a:p>
        </p:txBody>
      </p:sp>
      <p:sp>
        <p:nvSpPr>
          <p:cNvPr id="1975" name="A"/>
          <p:cNvSpPr/>
          <p:nvPr/>
        </p:nvSpPr>
        <p:spPr>
          <a:xfrm>
            <a:off x="4647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976" name="N"/>
          <p:cNvSpPr/>
          <p:nvPr/>
        </p:nvSpPr>
        <p:spPr>
          <a:xfrm>
            <a:off x="5536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N</a:t>
            </a:r>
          </a:p>
        </p:txBody>
      </p:sp>
      <p:sp>
        <p:nvSpPr>
          <p:cNvPr id="1977" name="E"/>
          <p:cNvSpPr/>
          <p:nvPr/>
        </p:nvSpPr>
        <p:spPr>
          <a:xfrm>
            <a:off x="6425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 anchor="ctr"/>
          <a:lstStyle>
            <a:lvl1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978" name="Rectangle"/>
          <p:cNvSpPr/>
          <p:nvPr/>
        </p:nvSpPr>
        <p:spPr>
          <a:xfrm>
            <a:off x="7314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79" name="Rectangle"/>
          <p:cNvSpPr/>
          <p:nvPr/>
        </p:nvSpPr>
        <p:spPr>
          <a:xfrm>
            <a:off x="8203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80" name="Etre livré à l’heure sans manquant…"/>
          <p:cNvSpPr txBox="1"/>
          <p:nvPr/>
        </p:nvSpPr>
        <p:spPr>
          <a:xfrm>
            <a:off x="7818299" y="5985509"/>
            <a:ext cx="9181101" cy="7447281"/>
          </a:xfrm>
          <a:prstGeom prst="rect">
            <a:avLst/>
          </a:prstGeom>
          <a:solidFill>
            <a:srgbClr val="DDDDDD"/>
          </a:solidFill>
          <a:ln w="25400">
            <a:solidFill>
              <a:srgbClr val="ED7D3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Etre livré à l’heure sans manquant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Livraison sans pérturbation ASV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Silence Supply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Ouvrir une 2eme clinique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Passer un CES ortho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Cherche un associé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pb de recrutement et remplacement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Problème de management de la jeune ASV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Fan des produits APPLE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Sa femme est embauché dans une clinique d’un groupe 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Gestion des agendas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Alarme et propreté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81" name="Line"/>
          <p:cNvSpPr/>
          <p:nvPr/>
        </p:nvSpPr>
        <p:spPr>
          <a:xfrm>
            <a:off x="17705982" y="12481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1982" name="-                                                   +"/>
          <p:cNvSpPr txBox="1"/>
          <p:nvPr/>
        </p:nvSpPr>
        <p:spPr>
          <a:xfrm>
            <a:off x="17649609" y="12455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pic>
        <p:nvPicPr>
          <p:cNvPr id="19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4012" y="1715273"/>
            <a:ext cx="4450095" cy="4840455"/>
          </a:xfrm>
          <a:prstGeom prst="rect">
            <a:avLst/>
          </a:prstGeom>
          <a:ln w="12700">
            <a:miter lim="400000"/>
          </a:ln>
        </p:spPr>
      </p:pic>
      <p:sp>
        <p:nvSpPr>
          <p:cNvPr id="1984" name="Content Placeholder 4"/>
          <p:cNvSpPr txBox="1"/>
          <p:nvPr/>
        </p:nvSpPr>
        <p:spPr>
          <a:xfrm>
            <a:off x="17649609" y="1602696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1985" name="Content Placeholder 4"/>
          <p:cNvSpPr txBox="1"/>
          <p:nvPr/>
        </p:nvSpPr>
        <p:spPr>
          <a:xfrm>
            <a:off x="17649609" y="3304496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Ruralité</a:t>
            </a:r>
          </a:p>
        </p:txBody>
      </p:sp>
      <p:sp>
        <p:nvSpPr>
          <p:cNvPr id="1986" name="Content Placeholder 4"/>
          <p:cNvSpPr txBox="1"/>
          <p:nvPr/>
        </p:nvSpPr>
        <p:spPr>
          <a:xfrm>
            <a:off x="17649609" y="4904696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536191">
              <a:lnSpc>
                <a:spcPct val="90000"/>
              </a:lnSpc>
              <a:spcBef>
                <a:spcPts val="1600"/>
              </a:spcBef>
              <a:defRPr i="1" sz="2688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curiosité innovation</a:t>
            </a:r>
          </a:p>
        </p:txBody>
      </p:sp>
      <p:sp>
        <p:nvSpPr>
          <p:cNvPr id="1987" name="Content Placeholder 4"/>
          <p:cNvSpPr txBox="1"/>
          <p:nvPr/>
        </p:nvSpPr>
        <p:spPr>
          <a:xfrm>
            <a:off x="17559470" y="6753151"/>
            <a:ext cx="3137030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Orienté client</a:t>
            </a:r>
          </a:p>
        </p:txBody>
      </p:sp>
      <p:sp>
        <p:nvSpPr>
          <p:cNvPr id="1988" name="Content Placeholder 4"/>
          <p:cNvSpPr txBox="1"/>
          <p:nvPr/>
        </p:nvSpPr>
        <p:spPr>
          <a:xfrm>
            <a:off x="17559470" y="8277151"/>
            <a:ext cx="3137030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463040">
              <a:lnSpc>
                <a:spcPct val="90000"/>
              </a:lnSpc>
              <a:spcBef>
                <a:spcPts val="1600"/>
              </a:spcBef>
              <a:defRPr i="1" sz="256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Orienté organisation</a:t>
            </a:r>
          </a:p>
        </p:txBody>
      </p:sp>
      <p:sp>
        <p:nvSpPr>
          <p:cNvPr id="1989" name="Content Placeholder 4"/>
          <p:cNvSpPr txBox="1"/>
          <p:nvPr/>
        </p:nvSpPr>
        <p:spPr>
          <a:xfrm>
            <a:off x="17636909" y="10125605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Eco-responsable</a:t>
            </a:r>
          </a:p>
        </p:txBody>
      </p:sp>
      <p:sp>
        <p:nvSpPr>
          <p:cNvPr id="1990" name="Rectangle"/>
          <p:cNvSpPr/>
          <p:nvPr/>
        </p:nvSpPr>
        <p:spPr>
          <a:xfrm>
            <a:off x="20893985" y="12134563"/>
            <a:ext cx="358322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1991" name="Rectangle"/>
          <p:cNvSpPr/>
          <p:nvPr/>
        </p:nvSpPr>
        <p:spPr>
          <a:xfrm>
            <a:off x="19794669" y="10656574"/>
            <a:ext cx="358322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1992" name="Rectangle"/>
          <p:cNvSpPr/>
          <p:nvPr/>
        </p:nvSpPr>
        <p:spPr>
          <a:xfrm>
            <a:off x="22209293" y="8843970"/>
            <a:ext cx="358323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1993" name="Rectangle"/>
          <p:cNvSpPr/>
          <p:nvPr/>
        </p:nvSpPr>
        <p:spPr>
          <a:xfrm>
            <a:off x="20893985" y="7189159"/>
            <a:ext cx="358322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1994" name="Rectangle"/>
          <p:cNvSpPr/>
          <p:nvPr/>
        </p:nvSpPr>
        <p:spPr>
          <a:xfrm>
            <a:off x="21436848" y="5442619"/>
            <a:ext cx="358322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1995" name="Rectangle"/>
          <p:cNvSpPr/>
          <p:nvPr/>
        </p:nvSpPr>
        <p:spPr>
          <a:xfrm>
            <a:off x="18638942" y="3763755"/>
            <a:ext cx="358323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1996" name="Rectangle"/>
          <p:cNvSpPr/>
          <p:nvPr/>
        </p:nvSpPr>
        <p:spPr>
          <a:xfrm>
            <a:off x="22008549" y="2147575"/>
            <a:ext cx="358323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Content Placeholder 4"/>
          <p:cNvSpPr txBox="1"/>
          <p:nvPr/>
        </p:nvSpPr>
        <p:spPr>
          <a:xfrm>
            <a:off x="510335" y="6709655"/>
            <a:ext cx="6772675" cy="3087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                  …                             » </a:t>
            </a:r>
          </a:p>
        </p:txBody>
      </p:sp>
      <p:sp>
        <p:nvSpPr>
          <p:cNvPr id="1999" name="Rectangle"/>
          <p:cNvSpPr/>
          <p:nvPr/>
        </p:nvSpPr>
        <p:spPr>
          <a:xfrm>
            <a:off x="1683940" y="1689345"/>
            <a:ext cx="3754141" cy="4488313"/>
          </a:xfrm>
          <a:prstGeom prst="rect">
            <a:avLst/>
          </a:prstGeom>
          <a:solidFill>
            <a:srgbClr val="FFFFFF"/>
          </a:solidFill>
          <a:ln w="3175">
            <a:solidFill>
              <a:srgbClr val="5B9BD5"/>
            </a:solidFill>
            <a:miter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00" name="Rectangle"/>
          <p:cNvSpPr/>
          <p:nvPr/>
        </p:nvSpPr>
        <p:spPr>
          <a:xfrm>
            <a:off x="-38905" y="-22501"/>
            <a:ext cx="24473705" cy="1408449"/>
          </a:xfrm>
          <a:prstGeom prst="rect">
            <a:avLst/>
          </a:prstGeom>
          <a:solidFill>
            <a:srgbClr val="D2D2D2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01" name="Line"/>
          <p:cNvSpPr/>
          <p:nvPr/>
        </p:nvSpPr>
        <p:spPr>
          <a:xfrm flipV="1">
            <a:off x="7550345" y="1518925"/>
            <a:ext cx="1" cy="12197076"/>
          </a:xfrm>
          <a:prstGeom prst="line">
            <a:avLst/>
          </a:prstGeom>
          <a:ln w="1651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02" name="Line"/>
          <p:cNvSpPr/>
          <p:nvPr/>
        </p:nvSpPr>
        <p:spPr>
          <a:xfrm flipV="1">
            <a:off x="17279435" y="1502787"/>
            <a:ext cx="1" cy="12203953"/>
          </a:xfrm>
          <a:prstGeom prst="line">
            <a:avLst/>
          </a:prstGeom>
          <a:ln w="1651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03" name="Line"/>
          <p:cNvSpPr/>
          <p:nvPr/>
        </p:nvSpPr>
        <p:spPr>
          <a:xfrm>
            <a:off x="17705982" y="2575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04" name="Line"/>
          <p:cNvSpPr/>
          <p:nvPr/>
        </p:nvSpPr>
        <p:spPr>
          <a:xfrm>
            <a:off x="17705982" y="4226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05" name="Line"/>
          <p:cNvSpPr/>
          <p:nvPr/>
        </p:nvSpPr>
        <p:spPr>
          <a:xfrm>
            <a:off x="17705982" y="5877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06" name="Line"/>
          <p:cNvSpPr/>
          <p:nvPr/>
        </p:nvSpPr>
        <p:spPr>
          <a:xfrm>
            <a:off x="17705982" y="7655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07" name="Line"/>
          <p:cNvSpPr/>
          <p:nvPr/>
        </p:nvSpPr>
        <p:spPr>
          <a:xfrm>
            <a:off x="17705982" y="9306877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08" name="Line"/>
          <p:cNvSpPr/>
          <p:nvPr/>
        </p:nvSpPr>
        <p:spPr>
          <a:xfrm>
            <a:off x="17705982" y="11084877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09" name="-                                                  +"/>
          <p:cNvSpPr txBox="1"/>
          <p:nvPr/>
        </p:nvSpPr>
        <p:spPr>
          <a:xfrm>
            <a:off x="17649609" y="2422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+</a:t>
            </a:r>
          </a:p>
        </p:txBody>
      </p:sp>
      <p:sp>
        <p:nvSpPr>
          <p:cNvPr id="2010" name="-                                                   +"/>
          <p:cNvSpPr txBox="1"/>
          <p:nvPr/>
        </p:nvSpPr>
        <p:spPr>
          <a:xfrm>
            <a:off x="17649609" y="4073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2011" name="-                                                   +"/>
          <p:cNvSpPr txBox="1"/>
          <p:nvPr/>
        </p:nvSpPr>
        <p:spPr>
          <a:xfrm>
            <a:off x="17649609" y="5851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2012" name="-                                                   +"/>
          <p:cNvSpPr txBox="1"/>
          <p:nvPr/>
        </p:nvSpPr>
        <p:spPr>
          <a:xfrm>
            <a:off x="17649609" y="7502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2013" name="-                                                   +"/>
          <p:cNvSpPr txBox="1"/>
          <p:nvPr/>
        </p:nvSpPr>
        <p:spPr>
          <a:xfrm>
            <a:off x="17649609" y="9280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2014" name="-                                                    +"/>
          <p:cNvSpPr txBox="1"/>
          <p:nvPr/>
        </p:nvSpPr>
        <p:spPr>
          <a:xfrm>
            <a:off x="17649609" y="11058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2015" name="……"/>
          <p:cNvSpPr txBox="1"/>
          <p:nvPr/>
        </p:nvSpPr>
        <p:spPr>
          <a:xfrm>
            <a:off x="7818299" y="1527809"/>
            <a:ext cx="9181101" cy="4043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</p:txBody>
      </p:sp>
      <p:sp>
        <p:nvSpPr>
          <p:cNvPr id="2016" name="Content Placeholder 4"/>
          <p:cNvSpPr txBox="1"/>
          <p:nvPr/>
        </p:nvSpPr>
        <p:spPr>
          <a:xfrm>
            <a:off x="395415" y="10310669"/>
            <a:ext cx="6772675" cy="3087103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/>
          <a:p>
            <a: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</p:txBody>
      </p:sp>
      <p:sp>
        <p:nvSpPr>
          <p:cNvPr id="2017" name="Rectangle"/>
          <p:cNvSpPr/>
          <p:nvPr/>
        </p:nvSpPr>
        <p:spPr>
          <a:xfrm>
            <a:off x="202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18" name="Rectangle"/>
          <p:cNvSpPr/>
          <p:nvPr/>
        </p:nvSpPr>
        <p:spPr>
          <a:xfrm>
            <a:off x="1091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19" name="Rectangle"/>
          <p:cNvSpPr/>
          <p:nvPr/>
        </p:nvSpPr>
        <p:spPr>
          <a:xfrm>
            <a:off x="1980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20" name="Rectangle"/>
          <p:cNvSpPr/>
          <p:nvPr/>
        </p:nvSpPr>
        <p:spPr>
          <a:xfrm>
            <a:off x="2869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21" name="Rectangle"/>
          <p:cNvSpPr/>
          <p:nvPr/>
        </p:nvSpPr>
        <p:spPr>
          <a:xfrm>
            <a:off x="3758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22" name="Rectangle"/>
          <p:cNvSpPr/>
          <p:nvPr/>
        </p:nvSpPr>
        <p:spPr>
          <a:xfrm>
            <a:off x="4647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23" name="Rectangle"/>
          <p:cNvSpPr/>
          <p:nvPr/>
        </p:nvSpPr>
        <p:spPr>
          <a:xfrm>
            <a:off x="5536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24" name="Rectangle"/>
          <p:cNvSpPr/>
          <p:nvPr/>
        </p:nvSpPr>
        <p:spPr>
          <a:xfrm>
            <a:off x="6425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25" name="Rectangle"/>
          <p:cNvSpPr/>
          <p:nvPr/>
        </p:nvSpPr>
        <p:spPr>
          <a:xfrm>
            <a:off x="7314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26" name="Rectangle"/>
          <p:cNvSpPr/>
          <p:nvPr/>
        </p:nvSpPr>
        <p:spPr>
          <a:xfrm>
            <a:off x="8203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27" name="……"/>
          <p:cNvSpPr txBox="1"/>
          <p:nvPr/>
        </p:nvSpPr>
        <p:spPr>
          <a:xfrm>
            <a:off x="7818299" y="5985509"/>
            <a:ext cx="9181101" cy="7447281"/>
          </a:xfrm>
          <a:prstGeom prst="rect">
            <a:avLst/>
          </a:prstGeom>
          <a:solidFill>
            <a:srgbClr val="DDDDDD"/>
          </a:solidFill>
          <a:ln w="25400">
            <a:solidFill>
              <a:srgbClr val="ED7D3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28" name="Line"/>
          <p:cNvSpPr/>
          <p:nvPr/>
        </p:nvSpPr>
        <p:spPr>
          <a:xfrm>
            <a:off x="17705982" y="12481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29" name="-                                                   +"/>
          <p:cNvSpPr txBox="1"/>
          <p:nvPr/>
        </p:nvSpPr>
        <p:spPr>
          <a:xfrm>
            <a:off x="17649609" y="12455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2030" name="Content Placeholder 4"/>
          <p:cNvSpPr txBox="1"/>
          <p:nvPr/>
        </p:nvSpPr>
        <p:spPr>
          <a:xfrm>
            <a:off x="17649609" y="1602696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2031" name="Content Placeholder 4"/>
          <p:cNvSpPr txBox="1"/>
          <p:nvPr/>
        </p:nvSpPr>
        <p:spPr>
          <a:xfrm>
            <a:off x="17649609" y="3304496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Ruralité</a:t>
            </a:r>
          </a:p>
        </p:txBody>
      </p:sp>
      <p:sp>
        <p:nvSpPr>
          <p:cNvPr id="2032" name="Content Placeholder 4"/>
          <p:cNvSpPr txBox="1"/>
          <p:nvPr/>
        </p:nvSpPr>
        <p:spPr>
          <a:xfrm>
            <a:off x="17649609" y="4904696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536191">
              <a:lnSpc>
                <a:spcPct val="90000"/>
              </a:lnSpc>
              <a:spcBef>
                <a:spcPts val="1600"/>
              </a:spcBef>
              <a:defRPr i="1" sz="2688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curiosité innovation</a:t>
            </a:r>
          </a:p>
        </p:txBody>
      </p:sp>
      <p:sp>
        <p:nvSpPr>
          <p:cNvPr id="2033" name="Content Placeholder 4"/>
          <p:cNvSpPr txBox="1"/>
          <p:nvPr/>
        </p:nvSpPr>
        <p:spPr>
          <a:xfrm>
            <a:off x="17559470" y="6753151"/>
            <a:ext cx="3137030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Orienté client</a:t>
            </a:r>
          </a:p>
        </p:txBody>
      </p:sp>
      <p:sp>
        <p:nvSpPr>
          <p:cNvPr id="2034" name="Content Placeholder 4"/>
          <p:cNvSpPr txBox="1"/>
          <p:nvPr/>
        </p:nvSpPr>
        <p:spPr>
          <a:xfrm>
            <a:off x="17559470" y="8277151"/>
            <a:ext cx="3137030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463040">
              <a:lnSpc>
                <a:spcPct val="90000"/>
              </a:lnSpc>
              <a:spcBef>
                <a:spcPts val="1600"/>
              </a:spcBef>
              <a:defRPr i="1" sz="256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Orienté organisation</a:t>
            </a:r>
          </a:p>
        </p:txBody>
      </p:sp>
      <p:sp>
        <p:nvSpPr>
          <p:cNvPr id="2035" name="Content Placeholder 4"/>
          <p:cNvSpPr txBox="1"/>
          <p:nvPr/>
        </p:nvSpPr>
        <p:spPr>
          <a:xfrm>
            <a:off x="17636909" y="10125605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Eco-responsable</a:t>
            </a:r>
          </a:p>
        </p:txBody>
      </p:sp>
      <p:sp>
        <p:nvSpPr>
          <p:cNvPr id="2036" name="Rectangle"/>
          <p:cNvSpPr/>
          <p:nvPr/>
        </p:nvSpPr>
        <p:spPr>
          <a:xfrm>
            <a:off x="20893985" y="12134563"/>
            <a:ext cx="358322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2037" name="Rectangle"/>
          <p:cNvSpPr/>
          <p:nvPr/>
        </p:nvSpPr>
        <p:spPr>
          <a:xfrm>
            <a:off x="19794669" y="10656574"/>
            <a:ext cx="358322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2038" name="Rectangle"/>
          <p:cNvSpPr/>
          <p:nvPr/>
        </p:nvSpPr>
        <p:spPr>
          <a:xfrm>
            <a:off x="22209293" y="8843970"/>
            <a:ext cx="358323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2039" name="Rectangle"/>
          <p:cNvSpPr/>
          <p:nvPr/>
        </p:nvSpPr>
        <p:spPr>
          <a:xfrm>
            <a:off x="20893985" y="7189159"/>
            <a:ext cx="358322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2040" name="Rectangle"/>
          <p:cNvSpPr/>
          <p:nvPr/>
        </p:nvSpPr>
        <p:spPr>
          <a:xfrm>
            <a:off x="21436848" y="5442619"/>
            <a:ext cx="358322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2041" name="Rectangle"/>
          <p:cNvSpPr/>
          <p:nvPr/>
        </p:nvSpPr>
        <p:spPr>
          <a:xfrm>
            <a:off x="18638942" y="3763755"/>
            <a:ext cx="358323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  <p:sp>
        <p:nvSpPr>
          <p:cNvPr id="2042" name="Rectangle"/>
          <p:cNvSpPr/>
          <p:nvPr/>
        </p:nvSpPr>
        <p:spPr>
          <a:xfrm>
            <a:off x="22008549" y="2147575"/>
            <a:ext cx="358323" cy="85660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Content Placeholder 4"/>
          <p:cNvSpPr txBox="1"/>
          <p:nvPr/>
        </p:nvSpPr>
        <p:spPr>
          <a:xfrm>
            <a:off x="510335" y="6709655"/>
            <a:ext cx="6772675" cy="3087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A7A7A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«                  …                             » </a:t>
            </a:r>
          </a:p>
        </p:txBody>
      </p:sp>
      <p:sp>
        <p:nvSpPr>
          <p:cNvPr id="2045" name="Rectangle"/>
          <p:cNvSpPr/>
          <p:nvPr/>
        </p:nvSpPr>
        <p:spPr>
          <a:xfrm>
            <a:off x="1683940" y="1689345"/>
            <a:ext cx="3754141" cy="4488313"/>
          </a:xfrm>
          <a:prstGeom prst="rect">
            <a:avLst/>
          </a:prstGeom>
          <a:solidFill>
            <a:srgbClr val="FFFFFF"/>
          </a:solidFill>
          <a:ln w="3175">
            <a:solidFill>
              <a:srgbClr val="5B9BD5"/>
            </a:solidFill>
            <a:miter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46" name="Rectangle"/>
          <p:cNvSpPr/>
          <p:nvPr/>
        </p:nvSpPr>
        <p:spPr>
          <a:xfrm>
            <a:off x="-38905" y="-22501"/>
            <a:ext cx="24473705" cy="1408449"/>
          </a:xfrm>
          <a:prstGeom prst="rect">
            <a:avLst/>
          </a:prstGeom>
          <a:solidFill>
            <a:srgbClr val="D2D2D2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47" name="Line"/>
          <p:cNvSpPr/>
          <p:nvPr/>
        </p:nvSpPr>
        <p:spPr>
          <a:xfrm flipV="1">
            <a:off x="7550345" y="1518925"/>
            <a:ext cx="1" cy="12197076"/>
          </a:xfrm>
          <a:prstGeom prst="line">
            <a:avLst/>
          </a:prstGeom>
          <a:ln w="1651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48" name="Line"/>
          <p:cNvSpPr/>
          <p:nvPr/>
        </p:nvSpPr>
        <p:spPr>
          <a:xfrm flipV="1">
            <a:off x="17279435" y="1502787"/>
            <a:ext cx="1" cy="12203953"/>
          </a:xfrm>
          <a:prstGeom prst="line">
            <a:avLst/>
          </a:prstGeom>
          <a:ln w="1651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49" name="Line"/>
          <p:cNvSpPr/>
          <p:nvPr/>
        </p:nvSpPr>
        <p:spPr>
          <a:xfrm>
            <a:off x="17705982" y="2575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50" name="Line"/>
          <p:cNvSpPr/>
          <p:nvPr/>
        </p:nvSpPr>
        <p:spPr>
          <a:xfrm>
            <a:off x="17705982" y="4226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51" name="Line"/>
          <p:cNvSpPr/>
          <p:nvPr/>
        </p:nvSpPr>
        <p:spPr>
          <a:xfrm>
            <a:off x="17705982" y="5877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52" name="Line"/>
          <p:cNvSpPr/>
          <p:nvPr/>
        </p:nvSpPr>
        <p:spPr>
          <a:xfrm>
            <a:off x="17705982" y="7655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53" name="Line"/>
          <p:cNvSpPr/>
          <p:nvPr/>
        </p:nvSpPr>
        <p:spPr>
          <a:xfrm>
            <a:off x="17705982" y="9306877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54" name="Line"/>
          <p:cNvSpPr/>
          <p:nvPr/>
        </p:nvSpPr>
        <p:spPr>
          <a:xfrm>
            <a:off x="17705982" y="11084877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55" name="-                                                  +"/>
          <p:cNvSpPr txBox="1"/>
          <p:nvPr/>
        </p:nvSpPr>
        <p:spPr>
          <a:xfrm>
            <a:off x="17649609" y="2422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+</a:t>
            </a:r>
          </a:p>
        </p:txBody>
      </p:sp>
      <p:sp>
        <p:nvSpPr>
          <p:cNvPr id="2056" name="-                                                   +"/>
          <p:cNvSpPr txBox="1"/>
          <p:nvPr/>
        </p:nvSpPr>
        <p:spPr>
          <a:xfrm>
            <a:off x="17649609" y="4073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2057" name="-                                                   +"/>
          <p:cNvSpPr txBox="1"/>
          <p:nvPr/>
        </p:nvSpPr>
        <p:spPr>
          <a:xfrm>
            <a:off x="17649609" y="5851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2058" name="-                                                   +"/>
          <p:cNvSpPr txBox="1"/>
          <p:nvPr/>
        </p:nvSpPr>
        <p:spPr>
          <a:xfrm>
            <a:off x="17649609" y="7502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2059" name="-                                                   +"/>
          <p:cNvSpPr txBox="1"/>
          <p:nvPr/>
        </p:nvSpPr>
        <p:spPr>
          <a:xfrm>
            <a:off x="17649609" y="9280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2060" name="-                                                    +"/>
          <p:cNvSpPr txBox="1"/>
          <p:nvPr/>
        </p:nvSpPr>
        <p:spPr>
          <a:xfrm>
            <a:off x="17649609" y="11058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 +</a:t>
            </a:r>
          </a:p>
        </p:txBody>
      </p:sp>
      <p:sp>
        <p:nvSpPr>
          <p:cNvPr id="2061" name="……"/>
          <p:cNvSpPr txBox="1"/>
          <p:nvPr/>
        </p:nvSpPr>
        <p:spPr>
          <a:xfrm>
            <a:off x="7818299" y="1527809"/>
            <a:ext cx="9181101" cy="4043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</p:txBody>
      </p:sp>
      <p:sp>
        <p:nvSpPr>
          <p:cNvPr id="2062" name="Content Placeholder 4"/>
          <p:cNvSpPr txBox="1"/>
          <p:nvPr/>
        </p:nvSpPr>
        <p:spPr>
          <a:xfrm>
            <a:off x="395415" y="10310669"/>
            <a:ext cx="6772675" cy="3087103"/>
          </a:xfrm>
          <a:prstGeom prst="rect">
            <a:avLst/>
          </a:prstGeom>
          <a:solidFill>
            <a:srgbClr val="FFFFFF"/>
          </a:solidFill>
          <a:ln w="25400">
            <a:solidFill>
              <a:srgbClr val="5B9BD5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/>
          <a:p>
            <a: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  <a:p>
            <a:pPr defTabSz="1828800">
              <a:lnSpc>
                <a:spcPct val="90000"/>
              </a:lnSpc>
              <a:spcBef>
                <a:spcPts val="2000"/>
              </a:spcBef>
              <a:defRPr i="1" sz="320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</p:txBody>
      </p:sp>
      <p:sp>
        <p:nvSpPr>
          <p:cNvPr id="2063" name="Rectangle"/>
          <p:cNvSpPr/>
          <p:nvPr/>
        </p:nvSpPr>
        <p:spPr>
          <a:xfrm>
            <a:off x="202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64" name="Rectangle"/>
          <p:cNvSpPr/>
          <p:nvPr/>
        </p:nvSpPr>
        <p:spPr>
          <a:xfrm>
            <a:off x="1091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65" name="Rectangle"/>
          <p:cNvSpPr/>
          <p:nvPr/>
        </p:nvSpPr>
        <p:spPr>
          <a:xfrm>
            <a:off x="1980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66" name="Rectangle"/>
          <p:cNvSpPr/>
          <p:nvPr/>
        </p:nvSpPr>
        <p:spPr>
          <a:xfrm>
            <a:off x="2869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67" name="Rectangle"/>
          <p:cNvSpPr/>
          <p:nvPr/>
        </p:nvSpPr>
        <p:spPr>
          <a:xfrm>
            <a:off x="3758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68" name="Rectangle"/>
          <p:cNvSpPr/>
          <p:nvPr/>
        </p:nvSpPr>
        <p:spPr>
          <a:xfrm>
            <a:off x="4647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69" name="Rectangle"/>
          <p:cNvSpPr/>
          <p:nvPr/>
        </p:nvSpPr>
        <p:spPr>
          <a:xfrm>
            <a:off x="5536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70" name="Rectangle"/>
          <p:cNvSpPr/>
          <p:nvPr/>
        </p:nvSpPr>
        <p:spPr>
          <a:xfrm>
            <a:off x="6425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71" name="Rectangle"/>
          <p:cNvSpPr/>
          <p:nvPr/>
        </p:nvSpPr>
        <p:spPr>
          <a:xfrm>
            <a:off x="7314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72" name="Rectangle"/>
          <p:cNvSpPr/>
          <p:nvPr/>
        </p:nvSpPr>
        <p:spPr>
          <a:xfrm>
            <a:off x="8203395" y="172563"/>
            <a:ext cx="727186" cy="98478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91439" tIns="91439" rIns="91439" bIns="91439" anchor="ctr"/>
          <a:lstStyle/>
          <a:p>
            <a:pPr algn="ctr" defTabSz="1828800">
              <a:spcBef>
                <a:spcPts val="0"/>
              </a:spcBef>
              <a:defRPr sz="55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73" name="……"/>
          <p:cNvSpPr txBox="1"/>
          <p:nvPr/>
        </p:nvSpPr>
        <p:spPr>
          <a:xfrm>
            <a:off x="7818299" y="5985509"/>
            <a:ext cx="9181101" cy="7447281"/>
          </a:xfrm>
          <a:prstGeom prst="rect">
            <a:avLst/>
          </a:prstGeom>
          <a:solidFill>
            <a:srgbClr val="DDDDDD"/>
          </a:solidFill>
          <a:ln w="25400">
            <a:solidFill>
              <a:srgbClr val="ED7D31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/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ED7D31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t>…</a:t>
            </a: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  <a:p>
            <a:pPr defTabSz="1828800">
              <a:spcBef>
                <a:spcPts val="0"/>
              </a:spcBef>
              <a:defRPr sz="2800">
                <a:solidFill>
                  <a:srgbClr val="535353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74" name="Line"/>
          <p:cNvSpPr/>
          <p:nvPr/>
        </p:nvSpPr>
        <p:spPr>
          <a:xfrm>
            <a:off x="17705982" y="12481878"/>
            <a:ext cx="6253014" cy="1"/>
          </a:xfrm>
          <a:prstGeom prst="line">
            <a:avLst/>
          </a:prstGeom>
          <a:ln w="25400">
            <a:solidFill>
              <a:srgbClr val="5B9BD5"/>
            </a:solidFill>
            <a:miter/>
          </a:ln>
        </p:spPr>
        <p:txBody>
          <a:bodyPr lIns="91439" tIns="91439" rIns="91439" bIns="91439"/>
          <a:lstStyle/>
          <a:p>
            <a: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</a:p>
        </p:txBody>
      </p:sp>
      <p:sp>
        <p:nvSpPr>
          <p:cNvPr id="2075" name="-                                                   +"/>
          <p:cNvSpPr txBox="1"/>
          <p:nvPr/>
        </p:nvSpPr>
        <p:spPr>
          <a:xfrm>
            <a:off x="17649609" y="12455267"/>
            <a:ext cx="6519561" cy="74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spAutoFit/>
          </a:bodyPr>
          <a:lstStyle>
            <a:lvl1pPr defTabSz="1828800">
              <a:spcBef>
                <a:spcPts val="0"/>
              </a:spcBef>
              <a:defRPr sz="320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-                                                   +</a:t>
            </a:r>
          </a:p>
        </p:txBody>
      </p:sp>
      <p:sp>
        <p:nvSpPr>
          <p:cNvPr id="2076" name="Content Placeholder 4"/>
          <p:cNvSpPr txBox="1"/>
          <p:nvPr/>
        </p:nvSpPr>
        <p:spPr>
          <a:xfrm>
            <a:off x="17649609" y="1602696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Revenus</a:t>
            </a:r>
          </a:p>
        </p:txBody>
      </p:sp>
      <p:sp>
        <p:nvSpPr>
          <p:cNvPr id="2077" name="Content Placeholder 4"/>
          <p:cNvSpPr txBox="1"/>
          <p:nvPr/>
        </p:nvSpPr>
        <p:spPr>
          <a:xfrm>
            <a:off x="17649609" y="3304496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Ruralité</a:t>
            </a:r>
          </a:p>
        </p:txBody>
      </p:sp>
      <p:sp>
        <p:nvSpPr>
          <p:cNvPr id="2078" name="Content Placeholder 4"/>
          <p:cNvSpPr txBox="1"/>
          <p:nvPr/>
        </p:nvSpPr>
        <p:spPr>
          <a:xfrm>
            <a:off x="17649609" y="4904696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536191">
              <a:lnSpc>
                <a:spcPct val="90000"/>
              </a:lnSpc>
              <a:spcBef>
                <a:spcPts val="1600"/>
              </a:spcBef>
              <a:defRPr i="1" sz="2688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curiosité innovation</a:t>
            </a:r>
          </a:p>
        </p:txBody>
      </p:sp>
      <p:sp>
        <p:nvSpPr>
          <p:cNvPr id="2079" name="Content Placeholder 4"/>
          <p:cNvSpPr txBox="1"/>
          <p:nvPr/>
        </p:nvSpPr>
        <p:spPr>
          <a:xfrm>
            <a:off x="17559470" y="6753151"/>
            <a:ext cx="3137030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Orienté client</a:t>
            </a:r>
          </a:p>
        </p:txBody>
      </p:sp>
      <p:sp>
        <p:nvSpPr>
          <p:cNvPr id="2080" name="Content Placeholder 4"/>
          <p:cNvSpPr txBox="1"/>
          <p:nvPr/>
        </p:nvSpPr>
        <p:spPr>
          <a:xfrm>
            <a:off x="17559470" y="8277151"/>
            <a:ext cx="3137030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463040">
              <a:lnSpc>
                <a:spcPct val="90000"/>
              </a:lnSpc>
              <a:spcBef>
                <a:spcPts val="1600"/>
              </a:spcBef>
              <a:defRPr i="1" sz="2560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Orienté organisation</a:t>
            </a:r>
          </a:p>
        </p:txBody>
      </p:sp>
      <p:sp>
        <p:nvSpPr>
          <p:cNvPr id="2081" name="Content Placeholder 4"/>
          <p:cNvSpPr txBox="1"/>
          <p:nvPr/>
        </p:nvSpPr>
        <p:spPr>
          <a:xfrm>
            <a:off x="17636909" y="10125605"/>
            <a:ext cx="3137029" cy="602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9" tIns="91439" rIns="91439" bIns="91439">
            <a:normAutofit fontScale="100000" lnSpcReduction="0"/>
          </a:bodyPr>
          <a:lstStyle>
            <a:lvl1pPr defTabSz="1664208">
              <a:lnSpc>
                <a:spcPct val="90000"/>
              </a:lnSpc>
              <a:spcBef>
                <a:spcPts val="1800"/>
              </a:spcBef>
              <a:defRPr i="1" sz="2912">
                <a:solidFill>
                  <a:srgbClr val="5B9BD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Eco-responsable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3" name="Screenshot 2020-01-03 at 09.10.54.png" descr="Screenshot 2020-01-03 at 09.10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99" y="-98812"/>
            <a:ext cx="22898092" cy="138148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Open Sans Bold"/>
        <a:ea typeface="Open Sans Bold"/>
        <a:cs typeface="Open Sans Bold"/>
      </a:majorFont>
      <a:minorFont>
        <a:latin typeface="Open Sans Bold"/>
        <a:ea typeface="Open Sans Bold"/>
        <a:cs typeface="Open Sans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Open Sans Bold"/>
        <a:ea typeface="Open Sans Bold"/>
        <a:cs typeface="Open Sans Bold"/>
      </a:majorFont>
      <a:minorFont>
        <a:latin typeface="Open Sans Bold"/>
        <a:ea typeface="Open Sans Bold"/>
        <a:cs typeface="Open Sans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+mn-lt"/>
            <a:ea typeface="+mn-ea"/>
            <a:cs typeface="+mn-cs"/>
            <a:sym typeface="Open Sans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